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Гидроидные: обзор и ключевые темы урока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строения, жизненного цикла и роли гидроидных в водных экосистемах.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эволюция гидроидных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впервые описаны в XVIII веке. Они имеют древнее происхождение и эволюционно связаны с другими кишечнополостными, обитая как в морской, так и пресной воде.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систематика гидроидных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входят в тип Кишечнополостные и представлены двумя основными формами: полипами и медузами, что определяет их жизненные стадии.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ведут одиночный образ жизни, в то время как другие формируют колонии, объединённые общими биологическими структурами.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более 3700 видов, которые распределены по разным семействам, включая гидр, обелий и физалий, обладающих разнообразием форм и размеров.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Рассматриваемая группа играет важную роль в биологических исследованиях и проявляет сложные взаимоотношения с окружающей средой.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гидроидных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Двухслойное строение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гидроидных состоит из наружного эктодермального и внутреннего энтодермального слоя с промежуточной гелеобразной мезоглеей. Оно имеет радиальную симметрию, что важно для их образа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и стрекательные клетки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Щупальца, покрытые книдоцитами, выполняют защитные и охотничьи функции. Эти клетки способны поражать жертву ядом и являются уникальной чертой гидроидных.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гидроидных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полипа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образуется личинка планула, которая оседает на субстрат и превращается в полип.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колонии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размножаются бесполым путем, часто почкованием, формируя колонии с разными специализациями полипов.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образуют гаметы, ведущие к оплодотворению и появлению планулы, завершая круг жизненного цикла.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медузы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колонии образуют медузообразные стадии, которые развиваются из полипов и отвечают за половое размножение.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процессы и особенности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гидроидных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основной способ бесполого размножения, когда на теле полипа вырастают новые особи, обеспечивая быстрое увеличение популяции и создание колоний.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колоний обелии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обелии представляют собой ветвящиеся структуры, где каждая часть выполняет определённые функции, увеличивая шансы на выживание целого организма.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преимущества колониального образа жизни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способны занимать обширные пространства и устойчиво противостоять неблагоприятным условиям, что повышает их выживаемость и влияние в экосистемах.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развитие планулы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производят половые клетки — сперматозоиды и яйцеклетки, обеспечивая генетическое разнообразие и адаптивность видов.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Оплодотворённая яйцеклетка развивается в свободноплавающую личинку — планулу, оснащённую ресничками для передвижения.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Планула прикрепляется к субстрату и преобразуется в полипа, начиная новый жизненный цикл гидроидных.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и питание гидроидных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гидроидных оснащены стрекательными клетками, которые помогают захватывать мелких ракообразных и планктон, составляющих основу их пищи.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Поглощённая пища направляется в кишечную полость, где происходит её переваривание и распределение питательных веществ по организму.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книдоцитов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 содержит капсулу с ядовитой нитью, способной выстреливать при раздражении, мгновенно парализуя добычу.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яд книдоцитов может быть опасен и для человека, вызывая болезненные ожоги и другие симптомы.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Токсин, выделяемый книдоцитами, эффективен для защиты от хищников и для нападения на добычу, обеспечивая безопасность гидроидных.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представителей гидроидных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гидроидных варьируются от нескольких сантиметров до десятков метров, демонстрируя адаптацию к разным экосредам с помощью различных форм.
</a:t>
            </a:r>
            <a:endParaRPr lang="en-US" sz="1545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связано с разным образом жизни и стратегиями выживания, что отражает эволюционное успех классa гидроидных.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основных представителей гидроидных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показывает характерные места обитания различных гидроидных видов, подчёркивая их разнообразие и адаптацию к разным средам: пресной или морской.
</a:t>
            </a:r>
            <a:endParaRPr lang="en-US" sz="1517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гидроидных приспособлены к жизни в морских условиях, однако пресноводные виды, как гидра, занимают важные экологические ниши.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Гидра: особенности и стратегии выживания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предпочитает пресные, чистые водоёмы, прочно прикрепляясь к подводным растениям с помощью специального диска.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размножается почкованием и половым путём, что обеспечивает быстрое увеличение численности и генетическое разнообразие.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способность к восстановлению позволяет гидре отрастить тело заново даже после разрезания на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Обелия: особенности и жизнь колониального полипа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колонии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Обелия образует сложные колонии с ветвистыми полипами. В колонии выделяются специальные типы: питательные захватывают пищу, защитные обеспечивают оборону, репродуктивные ответственны за размножение.
</a:t>
            </a:r>
            <a:endParaRPr lang="en-US" sz="896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чередование поколений в жизненном цикле обелии происходят как полиповые, так и медузоидные стадии, что увеличивает шансы на выживание и распространение вида.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и прикрепление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Обелия предпочитает морские прибрежные зоны, прикрепляясь к водорослям и твёрдым субстратам, что помогает ей оставаться в зоне с обилием пищи и защищать колонию.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Физалия: колониальный организм с уникальными адаптациями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Плавучий пузырь – парус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Физалия оснащена воздушным пузырём, играющим роль паруса на поверхности океана. Это позволяет ей передвигаться по морю, используя ветер и течения.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щупальца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физалии могут достигать длины до 30 метров. Они содержат ядовитые клетки для ловли добычи и защиты, создавая мощный охотничий механизм.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человека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физалии способен вызывать серьёзные ожоги у людей, особенно при контакте на пляжах тёплых океанов, что требует осторожности при купании.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гидроидных в водных экосистемах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регулируют численность мелких обитателей, таких как планктон и ракообразные, поддерживая баланс в водных сообществах.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значимы гидроидные для биоразнообразия рифов и прибрежных зон, где их присутствие поддерживает экологическое равновесие.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создают сложные структуры и колонии, которые служат укрытиями и обеспечивают защиту для многих мелких водных животных.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служат пищей для рыб и моллюсков, составляя важное звено в пищевых цепях как пресных, так и морских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гидроидных с другими организмами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Физалия обеспечивает защиту малькам рыб, создавая уникальный симбиоз. Обелия и электруа иногда взаимодействуют с водорослями, образуя устойчивые микросообщества.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же выполняют санитарную функцию в пресноводных экосистемах, сокращая численность личинок комаров и тем самым уменьшая распространение вредителей.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и человек: польза и опасность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Физалия представляет опасность для купающихся из-за своей мощной ядовитой системы, вызывающей ожоги и аллергию при контакте с кожей.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ядов гидроидных способствуют созданию новых медицинских препаратов, раскрывая потенциал биотехнологий в фармакологии.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и обелия широко используются в научных лабораториях для изучения процессов регенерации и биологического развития, являясь модельными организмами.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факты о гидроидных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способны к практически бесконечному обновлению клеток, что даёт им уникальную способность к биологическому бессмертию в лабораторных условиях.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физалии одни из самых длинных среди животных, а содержащийся в них яд по эффективности превосходит многие змеиные яды.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колониях обелии наблюдается чёткое разделение труда: одни полипы питаются, другие защищают колонию, а третьи ответственны за размножение.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гидроидных и экологические вызовы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пресной воды химическими загрязнителями снижает популяции гидр, делая их уязвимыми к болезням и сокращая их численность.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охраны вод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чистоты водоёмов и поддержание здоровой экосистемы является ключевым фактором для сохранения биоразнообразия гидроидных.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морские гидроидные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виды гидроидных демонстрируют высокую устойчивость к изменениям температуры и быстро распространяются в изменяющихся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Гидроидные: ключ к пониманию водных экосистем и науки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гидроидных раскрывает механизмы эволюции и экологии, поддерживает баланс в водной среде и способствует научному прогрессу в биологии и медицине.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2026-05-09T02:18:00Z</dcterms:created>
  <dcterms:modified xsi:type="dcterms:W3CDTF">2026-05-09T02:18:00Z</dcterms:modified>
</cp:coreProperties>
</file>