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прилагательного
</a:t>
            </a:r>
            <a:endParaRPr lang="en-US" sz="235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определять признаки прилагательного в слове и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помогают говорить точнее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ярче и конкретнее: они уточняют предмет, его свойства и отличают один объект от другого. На уроке важно научиться находить это слово в предложении и правильно определять его грамматические признаки.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назвать цвет, форму или общий облик предмета. Так мы говорим не просто о цветке, а о жёлтом цветке, не просто о шаре, а о круглом шаре.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качество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указывать на размер, силу признака или оценку предмета. Например: высокий дом, маленький мяч, добрый человек. Такие признаки легко увидеть в окружающей жизни.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назначение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называют, из чего сделан предмет или для чего он нужен. Поэтому мы говорим деревянный стол, школьный рюкзак, зимняя куртка, спортивная площадка.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показывают, кому принадлежит предмет. В речи это слова вроде мамин, лисий, бабушкин. Они помогают сразу понять связь предмета с его хозяином или источником.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группы прилагательных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связано с существительным и отвечает на вопросы какой? какая? какое? какие?. По этому вопросу его легко найти в предложении. Слово всегда уточняет признак предмета.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прилагательные делят на качественные, относительные и притяжательные. Каждый разряд имеет свои особенности. Это помогает не только распознавать слово, но и правильно выполнять разбор.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 значению не меняется, а форма зависит от контекста и от существительного.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сначала ищут постоянный признак, затем определяют изменяемые формы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«Имя прилагательное»,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 — это форма мужского рода, единственного числа, именительного падежа. Именно с неё начинают морфологический разбор, чтобы не ошибиться в записи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начальной форме удобно искать слово в словаре и сравнивать его формы в тексте. Например: красивый, синий, весёлый, мамин. Она показывает исходный вид прилагательного.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в другой форме, её нужно привести к начальной. Так легче определить, как прилагательное изменяется по роду, числу и падежу в предложении.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ничего не пропустить и записать признаки последовательно.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строится от общего значения к конкретным грамматическим признакам и роли в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прилагательного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разбор прилагательного в 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 связь прилагательного с существительным.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признак: разряд по значению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обозначают признак, который можно сравнивать по силе. Это слова вроде умный, смелый, высокий. Они часто имеют краткую форму и степени сравнения.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называют материал, время, место или назначение предмета. К ним относятся деревянный, зимний, школьный. Такой признак не сравнивают, а только уточняют связь предмета с чем-то другим.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показывают принадлежность и отвечают на вопрос чей?. Примеры: мамин, лисий, отцов. Их задача — указать, кому или чему принадлежит предмет.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признаки: род, число, падеж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прилагательного зависят от существительного, с которым оно связано. Поэтому формы меняются: новый портфель, новая ручка, новое правило, новые тетради.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прилагательное подстраивается под форму существительного: интересный рассказ, интересного рассказа, интересному рассказу. Один и тот же корень сохраняется, а окончание меняется по 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только качественные прилагательные: именно они образуют разные формы для выражения большей или наибольшей степени признака.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используется чаще всего, а остальные формы помогают точнее передавать сравнение и оценку признака.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школьного курса русского языка; значения на диаграмме представлены как условная частота форм в материале презентации.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разряды прилагательных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значению и грамматическим признакам помогает быстро определить разряд слова при морфологическом разборе.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 можно сравнить, перед нами качественное прилагательное; если слово указывает на материал или принадлежность, разряд будет другим.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«Имя прилагательное».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прилагательного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связано с существительным и выступает определением: оно уточняет предмет, не называя его отдельно. Так слово помогает сделать описание точным и выразительным.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качественное прилагательное может входить в состав сказуемого: оно сообщает не признак предмета в целом, а его состояние или оценку в конкретной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роль слова, нужно смотреть на предложение целиком. Один и тот же прилагательный признак может быть определением или частью сказуемого в зависимости от связи слов.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краткую форму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краткой формы и её связи с полной формой прилагательного.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прилагательное и причастие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похожим видом легко перепутать, если смотреть только на окончание. Нужно учитывать вопрос, значение слова и связь с существительным, а не полагаться на внешнее сходство.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 грамматических признаках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пропускают начальную форму или неверно определяют род, число и падеж без опоры на главное слово. Проверка по предложению помогает избежать таких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прилагательное от 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весёлый, синий, деревянный. Оно не связано с действием и не имеет глагольных признаков.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наоборот, связано с действием: читающий, нарисованный, решённый. Оно показывает, что предмет связан с действием или результатом действия.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причастия есть признаки глагола: время, вид и зависимые слова. У прилагательного таких признаков нет, поэтому его морфологический разбор строится иначе.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сомнении нужно задать вопрос и проверить значение слова в предложении. Если речь идёт о признаке, это прилагательное; если о действии, возможна другая часть речи.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прилагательных встречаются чаще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удобна для описания предметов и чаще всего используется в учебных текстах и художественных описаниях.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и степени сравнения встречаются реже, но они важны для точной характеристики предмета и сопоставления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 языковой материал школьного курса; значения на диаграмме условные, для сравнения форм.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полного морфологического разбора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показывает, в какой последовательности называть признаки прилагательного и как связывать слово с предложением.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строится от общего к частному: сначала называют часть речи и разряд, затем непостоянные признаки и синтаксическую 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образец разбора по теме «Имя прилагательное».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морфологический разбор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правильно писать окончания и не ошибаться в изменении слов по родам, числам и падежам. Это особенно важно, когда прилагательное стоит рядом с существительным.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замечать, как слово работает в предложении, и отличать прилагательное от похожих форм. Так легче понимать текст и точнее выражать мысль в собственной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развивает внимательность к грамматике. Если выполнять его по порядку, становится проще проверять согласование, сравнивать формы и уверенно отвечать на уроке.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разбор без ошибок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прилагательного становится понятным, если идти по порядку: определить форму слова, назвать разряд, указать признаки и установить его роль в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2026-05-22T06:49:08Z</dcterms:created>
  <dcterms:modified xsi:type="dcterms:W3CDTF">2026-05-22T06:49:08Z</dcterms:modified>
</cp:coreProperties>
</file>