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Сфера, вписанная в цилиндрическую поверхность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когда внутри цилиндра возможно точное касание сферы и как это помогает решать задачи стереометрии.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изучается в этой теме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Цилиндрическая поверхность задаётся параллельными образующими, а сфера касается её изнутри при равенстве расстояния от центра сферы до каждой образующей радиусу сферы. Опираемся на базовые понятия окружности, радиуса, диаметра и осевого сечения.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называется вписанной в цилиндрическую поверхность, если она касается её по всей линии соприкосновения и при этом не пересекает цилиндрическую поверхность.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вписанной сферы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прямого кругового цилиндра линия касания оказывается окружностью, а центр сферы в симметричной модели находится на середине оси цилиндра.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сферы равен расстоянию от её центра до боковой поверхности цилиндра, что делает условие касания проверяемым на геометрической схеме.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прямого кругового цилиндра касание боковой поверхности определяется равенством радиусов основания и сферы: R = r, где R — радиус цилиндра, r — радиус сферы.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цилиндр рассматривается «с основаниями», то сфера должна также касаться плоскостей оснований: их расстояние равно диаметру сферы.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Отсюда следует второе условие h = 2r, где h — высота цилиндра, а 2r — диаметр вписанной сферы.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нарушении хотя бы одного условия геометрия «не сходится»: сфера либо не дотягивается до нужной линии касания, либо пересекает границу цилиндра.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вписанная сфера существует
</a:t>
            </a:r>
            <a:endParaRPr lang="en-US" sz="224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условий вписывания сферы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Осевое сечение прямого кругового цилиндра переводит задачу в плоскую модель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вписывание работало, высота должна масштабироваться вместе с радиусом: увеличение r приводит к удвоению h.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радиуса и высоты цилиндра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прямую пропорцию h = 2r: геометрическое условие превращается в однозначную связь размеров.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условию вписывания для прямого кругового цилиндра: h = 2r; отметки примеров: r = 2, 4, 6 см.
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Осевое сечение как основная модель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вместо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Осевое сечение прямого кругового цилиндра — это прямоугольник. Именно в нём удобно искать окружность, которая «изнутри» отвечает сфере в пространстве, потому что сечение сохраняет радиальные и высотные размеры.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соответствует чему на схеме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обычно отмечают цилиндр, ось, центр сферы, радиус сферы, высоту цилиндра и линию касания. Так становится ясно, какие расстояния должны быть равны, чтобы касание было полным.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3:2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прямого цилиндра при вписывании объём больше, а разность объясняется тем, как растягиваются размеры в третьем измерении.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формулам: Vсферы = 4/3 πr³ и Vцилиндра = πR²h при R = r, h = 2r.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соотношение объёмов получается после подстановки R = r и h = 2r в формулы сферы и цилиндра.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785692"/>
            <a:ext cx="4000500" cy="794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Проверим условия вписывания на конкретных размерах: радиусы равны, а высота равна диаметру сферы.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пример для прямого кругового цилиндра
</a:t>
            </a:r>
            <a:endParaRPr lang="en-US" sz="2578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вписывании сферы цилиндр всегда содержит больше объёма: часть цилиндра остаётся «пустой» вне сферы.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формулам стереометрии.
</a:t>
            </a: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25" y="2065275"/>
            <a:ext cx="322200" cy="32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901" y="2349926"/>
            <a:ext cx="322200" cy="32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60494"/>
            <a:ext cx="322200" cy="257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геометрическая идея: расстояние до образующей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на оси цилиндра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центр сферы лежит на оси прямого цилиндра, то симметрия гарантирует одинаковые расстояния от центра до всех образующих по окружности основания.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как расстояние до образующей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 центра сферы до каждой образующей равно радиусу сферы. Поэтому сфера не может «оторваться» от цилиндрической поверхности в боковом направлении.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Следствие: касание по всей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это расстояние одинаково для любой образующей, сфера касается цилиндра по всей линии соприкосновения — в виде окружности, а не точечно.
</a:t>
            </a:r>
            <a:endParaRPr lang="en-US" sz="106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условии вписывания R = r и h = 2r объём сферы составляет 4/3·πr³, а объём цилиндра — 2πr³, то есть 2/3 от цилиндра.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объёма сферы внутри цилиндра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показывает: даже при «идеальном» касании внутри цилиндра остаётся треть объёма без сферы.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формулам Vсферы = 4/3·πr³ и Vцилиндра = πR²h, 2026 г.
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Наклонный цилиндр и ограничения модели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связь между высотой h и радиусом вписанной сферы нельзя использовать в виде h = 2r: расстояния до образующих меняются по направлению и требуют отдельного анализа.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Наклонный цилиндр сохраняет параллельность образующих, но его ось не перпендикулярна основаниям, поэтому осевое сечение уже не даёт прежнего прямоугольника.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школьных задачах фокус обычно держат на прямом круговом цилиндре, где осевое сечение переводит стереометрию в понятную плоскую модель с окружностью.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задач: от касания к параметрам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решения основана на переводе пространственной схемы в осевое сечение и использовании условий касания для прямого цилиндра.
</a:t>
            </a:r>
            <a:endParaRPr lang="en-US" sz="82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 описанной сферой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вписанную сферу ошибочно считают сферой, которая касается цилиндра снаружи. Для вписанной важна «внутренняя» касательная линия на боковой поверхности; у описанной геометрия обратная, и условия на параметры меняются.
</a:t>
            </a:r>
            <a:endParaRPr lang="en-US" sz="1170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высотного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рассмотрении цилиндра с основаниями важно помнить условие h = 2r. Если его не использовать, задача превращается в частично неверную модель: сфера может удовлетворять касанию по диаметру, но не «дотягивается» до оснований и не охватывает нужное расстояние.
</a:t>
            </a:r>
            <a:endParaRPr lang="en-US" sz="11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r высота прямого цилиндра растёт линейно: h = 2r, поэтому на числах видно простое удвоение.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изменяются параметры при увеличении радиуса
</a:t>
            </a:r>
            <a:endParaRPr lang="en-US" sz="2517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зависимость h = 2r подчёркивает общую закономерность: чтобы масштабировать конструкцию, нужно отслеживать и линейные, и квадратичные, и кубические эффекты.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Задано условие вписывания h = 2r; примеры: r = 2, 4, 6 см, 2026 г.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вписывания задаёт точные зависимости между размерами: как только известен радиус сферы r, фиксируются радиусы цилиндра R и высота h при прямом круговом цилиндре.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удобно в задачах оптимизации: можно сравнивать объёмы и площади поверхностей при одинаковых ограничениях, не меняя лишних параметров и избегая «пальцем в небо».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Зависимости Vсферы ∝ r³ и Sсферы ∝ r² помогают оценивать, что именно будет расти быстрее при увеличении размеров конструкции и где появляется перерасход материала.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модель применима и практично: при подборе размеров резервуаров, упаковки цилиндрической формы или деталей с шарообразными элементами легче контролировать зазоры и эффективность.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задачами на оптимизацию
</a:t>
            </a:r>
            <a:endParaRPr lang="en-US" sz="22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158494"/>
            <a:ext cx="4039800" cy="22397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таблицу как «карманный справочник»: сначала определите вид цилиндра, затем примените условия касания и выберите формулы для объёма и площади.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формулы и условия темы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прямом круговом цилиндре касание связывает все ключевые размеры: достаточно найти один параметр, чтобы остальные выражались через r.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формулы стереометрии; 2026 г.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повышенной сложности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продвинутом уровне требуется сначала проверить возможность вписывания: определить, совместимы ли заданные R и h с условиями R = r и h = 2r, и лишь затем выполнять вычисления.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Встречаются задачи, где по известному объёму сферы нужно найти неизвестный радиус цилиндра: выражают r из Vсферы = 4/3·πr³, после чего находят R и h по условиям касания.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класс заданий — найти площадь боковой поверхности цилиндра при известном радиусе вписанной сферы: подставляют R = r и h = 2r в Sбок = 2πRh, получая итоговую формулу.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5997" y="2209826"/>
            <a:ext cx="252263" cy="288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901469"/>
            <a:ext cx="274800" cy="244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55978"/>
            <a:ext cx="274800" cy="2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25753"/>
            <a:ext cx="274800" cy="274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 геометрической модели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«без зазоров»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помогает мысленно проверить, касаются ли элементы по боковой поверхности и основаниям одновременно. Если условия R = r и h = 2r не выполняются, между телами появляется зазор или пересечение.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полезного объёма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сфера занимает 2/3 объёма цилиндра, оставшаяся треть — это свободное пространство внутри корпуса. Это полезно при оценке вместимости и рациональности размещения шарообразного элемента.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масштабирования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изменении радиуса растут и высота, и геометрические характеристики поверхностей. Легко увидеть, что линейные размеры меняются иначе, чем площади и объёмы, и планировать расчёты заранее.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3D-моделированием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проектах по трёхмерной геометрии модель служит «эталоном» для тестирования построений: совпадение с осевым сечением означает корректность пропорций и касания.
</a:t>
            </a:r>
            <a:endParaRPr lang="en-US" sz="8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результат: для прямого кругового цилиндра вписанная сфера существует при R = r и h = 2r. Осевое сечение переводит задачу в прямоугольник с вписанной окружностью, а формулы объёма и площади завершают решение.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темы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2026-05-14T04:57:14Z</dcterms:created>
  <dcterms:modified xsi:type="dcterms:W3CDTF">2026-05-14T04:57:14Z</dcterms:modified>
</cp:coreProperties>
</file>