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275" y="555046"/>
            <a:ext cx="4294200" cy="37364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абзацев в тексте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Абзацы помогают мысли идти по порядку и без путаницы.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абзац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Абзац помогает отделить одну мысль от другой. Он делает текст понятным, аккуратным и удобным для чтения. Когда абзацы стоят правильно, читатель легко замечает начало новой части и не теряет смысл.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2375" y="335675"/>
            <a:ext cx="7896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 порядок абзацев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05200" y="14371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абзац знакомит с темой, героем или событием. Он помогает сразу понять, о чём будет текст, и готовит читателя к дальнейшему рассказу.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04500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123775" y="39340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идут абзацы с подробностями, событиями и объяснениями. Они раскрывают тему шаг за шагом и делают текст живым и понятным.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2238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042325" y="14371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последнем абзаце появляется вывод, итог или завершение. Он собирает мысли вместе, чтобы текст звучал законченно и ясно.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140800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100" y="1395067"/>
            <a:ext cx="3633000" cy="17916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7350" y="1394298"/>
            <a:ext cx="3387900" cy="17932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первый абзац помогает начать текст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719225" y="3786105"/>
            <a:ext cx="33879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письме маленький котёнок сразу сообщает, кто он и зачем пишет. Он рассказывает, что нашёл на берегу ракушку и хочет поделиться находкой. Уже с первых строк понятно: перед нами начало истории.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19226" y="3286149"/>
            <a:ext cx="3387900" cy="3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от морского котёнка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57350" y="3786156"/>
            <a:ext cx="33879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доске появляется короткое сообщение о празднике книги. Первый абзац сразу называет событие, место и время. Читатель не гадает, о чём речь, а быстро входит в тему, словно открывает дверь в нужный класс.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4957351" y="3286150"/>
            <a:ext cx="3387900" cy="3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Объявление на школьной доске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втором абзаце обычно становится ясно, кто именно действует, где всё происходит и что случилось сначала. Текст перестаёт быть загадкой и начинает звучать живее.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первый абзац задаёт тему, то второй помогает её раскрыть. Он делает рассказ интереснее, а мысль — более полной и понятной без лишних прыжков.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автор может добавить важные детали: время, место, внешний вид, настроение или причину события. Благодаря этому картинка в голове у читателя становится точнее.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абзац добавляет подробности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обычно движется мысль в тексте от начала к завершению.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текст по абзацам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5456" y="1517888"/>
            <a:ext cx="367763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8418" y="2621013"/>
            <a:ext cx="367763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9050" y="2621013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95456" y="3731838"/>
            <a:ext cx="367763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2131" y="200855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2369" y="941350"/>
            <a:ext cx="197925" cy="226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72369" y="3071026"/>
            <a:ext cx="197925" cy="2262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72369" y="4148197"/>
            <a:ext cx="197925" cy="2262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49250" y="141125"/>
            <a:ext cx="8245500" cy="57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Слова-связки помогают переходить от абзаца к абзацу
</a:t>
            </a:r>
            <a:endParaRPr lang="en-US" sz="2000" dirty="0"/>
          </a:p>
        </p:txBody>
      </p:sp>
      <p:sp>
        <p:nvSpPr>
          <p:cNvPr id="16" name="Text 1"/>
          <p:cNvSpPr txBox="1"/>
          <p:nvPr/>
        </p:nvSpPr>
        <p:spPr>
          <a:xfrm>
            <a:off x="842625" y="2050361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переход подсказывает, что следующая часть связана с предыдущей. Мысль не прыгает в сторону, а идёт ровно и последовательно, без лишней суеты.
</a:t>
            </a:r>
            <a:endParaRPr lang="en-US" sz="1500" dirty="0"/>
          </a:p>
        </p:txBody>
      </p:sp>
      <p:sp>
        <p:nvSpPr>
          <p:cNvPr id="17" name="Text 2"/>
          <p:cNvSpPr txBox="1"/>
          <p:nvPr/>
        </p:nvSpPr>
        <p:spPr>
          <a:xfrm>
            <a:off x="842625" y="981342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показывает, что одно событие идёт за другим. Оно помогает читателю не терять путь мысли и спокойно двигаться дальше, как по аккуратной дорожке.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842650" y="3107950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связка особенно удобна в рассказах о событиях. Она сразу сообщает: сначала произошло одно, а теперь наступил следующий важный момент.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842625" y="4188567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помогает понять, что текст подходит к завершению. Оно звучит как маленький флажок на финише: вот и последний шаг, итог уже рядом.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625" y="380203"/>
            <a:ext cx="4383300" cy="4340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64675" y="2244475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абзаце есть только одна главная мысль, читателю легче следить за текстом. Он не путается и быстро понимает, о чём идёт речь, будто складывает ровные кубики.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632800" y="380100"/>
            <a:ext cx="42153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абзац — одна мысль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764675" y="3692150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смешать в одном абзаце сразу несколько тем, текст станет тяжёлым и неровным. Лучше разбить его на короткие части: так читать проще, а ошибка сразу заметнее.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перепутанные абзацы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6250" y="126632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ищут абзац, который вводит тему: в нём обычно называют героя, место или главную мысль. Это хороший старт для всего текста.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840675" y="19071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находят абзац с главным событием или объяснением. В нём часто есть слова-связки, имена и даты, которые помогают увидеть, что было дальше.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6250" y="31159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проверяют местоимения и слова вроде «он», «она», «это», «тогда». Они подсказывают, к чему относится каждая часть и не перепутались ли абзацы местами.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840675" y="38080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текст читают целиком и смотрят, идёт ли мысль спокойно и последовательно. Если где-то «спотыкается» смысл, значит, один абзац стоит не там.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250" y="258700"/>
            <a:ext cx="84114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абзацев в рассказе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4453200" y="1417300"/>
            <a:ext cx="4227900" cy="8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 героем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читатель узнаёт, кто участвует в истории и где всё происходит. Этот абзац помогает открыть рассказ и настроиться на событие.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453200" y="2718325"/>
            <a:ext cx="4227900" cy="8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Событие и развитие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появляются действия, трудности и подробности. Абзацы идут один за другим, чтобы история развивалась понятно, без внезапных скачков.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453200" y="4019350"/>
            <a:ext cx="4227900" cy="8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становится ясно, чем всё завершилось. Последний абзац помогает собрать историю воедино и понять её результат.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" y="0"/>
            <a:ext cx="404660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6300" y="766775"/>
            <a:ext cx="4355100" cy="377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общее, потом 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называют целое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описании абзац часто открывает общий взгляд на предмет, место или человека. Сначала читатель понимает, о чём идёт речь. Потом уже легче рассматривать детали.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добавляют подробности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Следующие абзацы помогают увидеть цвет, форму, размер и другие признаки. Так описание становится точным и живым, как будто картинку показывают по частям, а не сразу целиком.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296825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абзацев в объяснении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08325" y="18662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задают вопрос или называют трудную тему. Так читатель сразу понимает, что именно нужно узнать, а не блуждает по тексту, как котёнок за клубком.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486450" y="1866254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дают ответ и объясняют его простыми шагами. Здесь особенно помогают примеры, потому что с ними новая мысль становится понятнее и не пугает.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08275" y="35906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делают вывод или называют правило. После этого текст звучит завершённо, и читатель может спокойно сказать: «Ага, теперь я понял!»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читаем весь текст, потом ищем начало, конец и связи между частями, чтобы восстановить понятную последовательность.
</a:t>
            </a:r>
            <a:endParaRPr lang="en-US" sz="1051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порядок абзацев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порядке абзацев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447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текст начинают с мелких подробностей, а главную тему забывают назвать. Из-за этого читатель долго думает, о чём вообще идёт речь, и теряет интерес.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09462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Другая ошибка — поставить вывод слишком рано. Тогда текст будто прыгает вперёд, а потом снова возвращается назад, и мысль получается неаккуратной.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5447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Бывает, что два абзаца почти повторяют друг друга. Читать такое скучно, потому что новая информация не появляется, а знакомые слова просто топчутся на месте.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09462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проблема — перепутанные события или объяснения. Тогда части текста стоят не по порядку, и читателю приходится самому собирать смысл, как пазл без картинки.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87375" y="486500"/>
            <a:ext cx="4383300" cy="43062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4700" y="3254642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объявлении сначала сообщают самую важную новость, чтобы её сразу заметили. Потом добавляют подробности: время, место и условия. Так нужная информация не теряется.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44700" y="1969056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письме первый абзац обычно начинается с приветствия и объясняет, зачем написано письмо. Затем идёт главный рассказ или просьба. В конце автор вежливо прощается.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44700" y="602625"/>
            <a:ext cx="46521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Абзацы в письме и объявлении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13250" y="258700"/>
            <a:ext cx="49917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план текста помогает не сбиться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887850" y="3840075"/>
            <a:ext cx="3567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70000"/>
              </a:lnSpc>
              <a:buNone/>
            </a:pPr>
            <a:r>
              <a:rPr lang="en-US" sz="13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
</a:t>
            </a:r>
            <a:pPr algn="l" indent="0" marL="0">
              <a:lnSpc>
                <a:spcPct val="70000"/>
              </a:lnSpc>
              <a:buNone/>
            </a:pPr>
            <a:r>
              <a:rPr lang="en-US" sz="3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подсказывает, с чего начинается текст. В нём видно, какой абзац вводит тему и помогает читателю сразу войти в рассказ или объяснение.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60250" y="2893000"/>
            <a:ext cx="3567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70000"/>
              </a:lnSpc>
              <a:buNone/>
            </a:pPr>
            <a:r>
              <a:rPr lang="en-US" sz="13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
</a:t>
            </a:r>
            <a:pPr algn="l" indent="0" marL="0">
              <a:lnSpc>
                <a:spcPct val="70000"/>
              </a:lnSpc>
              <a:buNone/>
            </a:pPr>
            <a:r>
              <a:rPr lang="en-US" sz="3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план показывает главные части текста. По нему легче понять, где стоят события, подробности и объяснения, чтобы мысли не перепутались.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394125" y="1766700"/>
            <a:ext cx="3567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70000"/>
              </a:lnSpc>
              <a:buNone/>
            </a:pPr>
            <a:r>
              <a:rPr lang="en-US" sz="13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
</a:t>
            </a:r>
            <a:pPr algn="l" indent="0" marL="0">
              <a:lnSpc>
                <a:spcPct val="70000"/>
              </a:lnSpc>
              <a:buNone/>
            </a:pPr>
            <a:r>
              <a:rPr lang="en-US" sz="3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план помогает проверить, есть ли вывод или завершение. Если какой-то абзац потерялся, это сразу заметно, как пропавшая деталь в наборе.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1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движется от знакомства с темой к развитию и результату. Если части стоят не по порядку, дорожка мысли ломается.
</a:t>
            </a:r>
            <a:endParaRPr lang="en-US" sz="113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Абзацы как дорожка мысли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743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читать текст вслух и слушать, звучит ли он плавно. Если абзац стоит не там, ухо часто подсказывает это быстрее, чем глаз.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999" y="180200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тренироваться расставлять абзацы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117625" y="4797275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14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помогает простой план из трёх пунктов: начало, середина и конец. Он показывает, где должно быть знакомство с темой, где подробности, а где завершение.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944300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брать короткий текст и пробовать переставить абзацы в правильном порядке. Это как собрать конструктор: сначала немного путаницы, потом всё встаёт на свои места.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625" y="380203"/>
            <a:ext cx="4383300" cy="4340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64675" y="2244475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порядок абзацев делает текст ясным и плавным. Читатель легко понимает, где начинается тема, как она развивается и чем заканчивается, без лишних остановок.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632800" y="380100"/>
            <a:ext cx="42153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хорошего порядка абзацев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764675" y="3692150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таком тексте нет ненужных повторов и резких скачков. Абзацы словно держатся за руки и помогают друг другу, поэтому рассказ или объяснение читается спокойно и уверенно.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6450" y="1258750"/>
            <a:ext cx="65892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абзацев — это помощник текста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абзацы стоят на своём месте, текст становится понятным, аккуратным и дружелюбным. Мысль идёт ровно, а читателю не приходится разгадывать текст, как загадку.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2026-05-21T21:55:11Z</dcterms:created>
  <dcterms:modified xsi:type="dcterms:W3CDTF">2026-05-21T21:55:11Z</dcterms:modified>
</cp:coreProperties>
</file>