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 лёгких и тканях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кислород попадает в клетки и уходит углекислый газ.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газообмен нужен каждой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постоянно расходуют кислород, чтобы получать энергию из питательных веществ. В лёгких для этого работают миллионы альвеол с огромной поверхностью, а дыхание обновляет воздух каждую минуту.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лёгких и альвеол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и бронхиолы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проходит по разветвлённым дыхательным путям и попадает к альвеолам. Чем шире сеть бронхиол, тем точнее воздух распределяется по разным участкам лёгких.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стенки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альвеол и капилляров настолько тонкие, что газы легко проходят через них. Это ускоряет обмен кислорода и углекислого газа между воздухом и кровью.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влажной поверхности альвеол газы сначала растворяются, а затем диффундируют. Благодаря этому обмен идёт быстрее и равномернее даже при спокойном дыхании.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Эластичность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Лёгочная ткань растягивается при вдохе и возвращается назад при выдохе. Такая упругость помогает постоянно проветривать альвеолы и поддерживать условия для газообмена.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дыхательных путей к альвеолам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воздуха до места газообмена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как основа газообмена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диффузия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 — это самопроизвольное движение частиц из области, где их больше, туда, где их меньше. Для клетки это один из самых простых способов обмена веществами.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идёт в кровь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альвеолах кислорода больше, чем в венозной крови. Поэтому он переходит через тонкую мембрану в капилляры и дальше переносится по организму.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выходит наружу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крови углекислого газа больше, чем в воздухе альвеол. Из-за этой разницы он движется в обратном направлении и удаляется при выдохе.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 тратится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идёт без затрат энергии клетки. Скорость обмена зависит от разности концентраций и парциальных давлений газов по обе стороны мембраны.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газообмену в лёгких, школьный курс биологии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газов в альвеолах и венозной крови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по каждому газу создаёт направление обмена и поддерживает непрерывное насыщение крови кислородом.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разность концентраций, тем активнее идёт диффузия: кислород поступает в кровь, а углекислый газ удаляется.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делает кровь главным переносчиком кислорода. Без него плазма смогла бы доставить в ткани намного меньше газа.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1,34 мл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может присоединить каждый грамм гемоглобина.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свойства гемоглобина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764616"/>
            <a:ext cx="4894200" cy="11731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 лёгких и тканях: сравнение процессов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лёгких и тканях обмен идёт в противоположных направлениях, но работает как единая система.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насыщают кровь кислородом, а ткани забирают его и возвращают углекислый газ для удаления.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кровь переносит кислород и углекислый газ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гемоглобин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кислорода переносится эритроцитами благодаря гемоглобину. Такое связывание делает транспорт газа быстрым и помогает доставлять его даже к удалённым тканям.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Растворённый углекислый газ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часть углекислого газа просто растворяется в плазме. Этот путь важен, потому что позволяет быстро перемещать газ между тканями и лёгкими.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Бикарбонаты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углекислого газа переносится в виде бикарбонатов. Такая форма удобна для крови и позволяет перевозить много газа без резкого изменения её свойств.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гемоглобином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углекислого газа временно связывается с гемоглобином. Благодаря нескольким способам переноса кровь остаётся эффективной при разной физической нагрузке.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состав атмосферного и выдыхаемого воздуха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вдыхаемого и выдыхаемого воздуха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показывает, сколько кислорода организм успел использовать и сколько углекислого газа образовалось в клетках.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уменьшается, а углекислый газ возрастает, потому что идёт клеточное дыхание; азот почти не меняется.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 тканях организма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 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тканевых капиллярах кислород отделяется от гемоглобина и переходит через стенку сосуда в межклеточную жидкость, а затем в клетки. Здесь он нужен для получения энергии из питательных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в кровь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работают, в них образуется углекислый газ. Он диффундирует в кровь, потому что его концентрация в тканях выше, чем в капиллярах, и далее переносится к лёгким.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непрерывно связывает лёгкие и ткани: в одном месте она получает кислород, в другом отдаёт его клеткам. Благодаря этому организм поддерживает дыхание, работу органов и постоянный обмен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кислорода от воздуха до 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кислорода через органы дыхания, кровь и ткани по разности концентраций и парциальных давлений.
</a:t>
            </a:r>
            <a:endParaRPr lang="en-US" sz="15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 — «энергетические станции»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кислород попадает в митохондрии, где помогает расщеплять питательные вещества. В результате образуется энергия, необходимая для движения, роста и работы органов. Чем активнее клетка, тем больше ей нужно кислорода.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дыхания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использования кислорода в клетке образуются углекислый газ и вода. Углекислый газ должен быть быстро удалён, иначе он будет накапливаться в организме. Эту задачу выполняет кровь, возвращая его к лёгким.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не хватает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кислорода поступает мало, клетка продолжает работать, но получает меньше энергии. Человек быстрее устаёт, особенно при беге, подъёме по лестнице или других нагрузках. Поэтому дыхание и кровообращение должны действовать согласованно.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газов и клеточное дыхание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«Газообмен в лёгких и тканях»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скорость газообмена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обмен возможен, когда альвеолы раскрыты, мембрана тонкая, а кровь постоянно протекает через капилляры.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дают площадь и толщина мембраны: именно они сильнее всего ускоряют или замедляют диффузию газов.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дыхательных движений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уменьшается, давление повышается, и воздух с углекислым газом выходит наружу. Затем цикл повторяется, поддерживая постоянное обновление воздуха.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расширяется, давление в лёгких падает, и воздух входит в альвеолы. В них появляется свежая порция кислорода для дальнейшего обмена.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 обмен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воздух находится в альвеолах, кислород переходит в кровь, а углекислый газ — в обратном направлении. Именно в этот момент диффузия идёт наиболее активно.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артериальной и венозной крови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«Газообмен в лёгких и тканях»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состав крови после обмена газов в лёгких и тканях.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Артериальная кровь несёт кислород к клеткам, а венозная возвращает углекислый газ к лёгким для выведения.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газообмена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астме бронхи сужаются, поэтому воздух проходит труднее. В результате альвеолы получают меньше свежего воздуха, а обмен кислорода и углекислого газа становится медленнее.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воспалении в лёгких может появляться жидкость и отёк, из-за чего стенки становятся толще. Кислороду сложнее пройти в кровь, а человеку труднее дышать.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повреждает реснички и мешает очищению дыхательных путей. Слизь накапливается, альвеолы работают хуже, и организм получает меньше кислорода даже без сильной нагрузки.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повреждает реснички эпителия, которые помогают выводить пыль и слизь. Из-за этого дыхательные пути очищаются хуже, а в них легче накапливаются вредные частицы.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Реснички перестают очищать воздух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дыма стенки бронхов раздражаются и отекают, просвет становится уже. Воздуху труднее проходить к альвеолам, поэтому обмен газов идёт медленнее и менее полно.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Бронхи сужаются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курении повреждаются альвеолы и уменьшается эластичность лёгочной ткани. Это снижает насыщение крови кислородом и повышает риск хронических болезней дыхательной системы.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Лёгкие теряют эластичность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состояние альвеол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«Газообмен в лёгких и тканях»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дыхательной системе работать эффективнее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поддерживают свободное движение воздуха и уменьшают нагрузку на лёгкие, особенно во время учёбы и спорта.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помогают отказ от курения и движение: они напрямую улучшают работу лёгких и снабжение тканей кислородом.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газообмене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делает дыхание полезным для каждой клетки: в лёгких кровь получает кислород, а в тканях отдаёт его и забирает углекислый газ. Так организм получает энергию и остаётся активным.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2026-06-01T13:43:17Z</dcterms:created>
  <dcterms:modified xsi:type="dcterms:W3CDTF">2026-06-01T13:43:17Z</dcterms:modified>
</cp:coreProperties>
</file>