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в корне слова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буквы, которые прячутся в словах.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3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ребята часто встречают слова с трудными сочетаниями согласных. Если опираться только на слух, легко пропустить букву и написать слово с ошибкой.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Непроизносимая согласная — это буква в корне слова, которая есть на письме, но в речи слышится слабо или совсем не слышится.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буква не исчезает. Она остаётся важной частью слова и помогает сохранить его правильное написание, даже если произнести её трудно.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слове сердце буква т не слышится отчётливо, но в тетради она должна быть написана обязательно.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непроизносимая согласная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буква может «прятаться» в слове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не всё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солнце, праздник, местный и сердце некоторые согласные звучат очень слабо. При быстром чтении их легко не заметить.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по правилу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не доверять только слуху. Буква может «молчать», но в слове она всё равно нужна, и её нужно писать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непроизносимую согласную, подбирают родственное слово, где нужная буква слышится ясно и отчётливо.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проверки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проверяются пары: сердце — сердечный, солнце — солнечный, праздник — праздничный, местный — место. Подсказка становится слышной.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звучит в проверочном слове, значит, она должна стоять и в проверяемом слове. Это хороший способ не гадать.
</a:t>
            </a:r>
            <a:endParaRPr lang="en-US" sz="9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удобнее подобрать не форму того же слова, а другое однокоренное слово. Тогда нужная буква лучше слышится и проверка становится понятной.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искать другое слово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поздний — поздно, грустный — грусть, звёздный — звезда. Слова разные, но корень у них общий, а смысл близкий.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первое слово не помогает, не спеши. Посмотри, есть ли в той же словесной семье другое слово, где буква звучит ясно.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1454"/>
            <a:ext cx="192000" cy="170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134" y="3393766"/>
            <a:ext cx="159075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Сочетания, в которых буква часто не слышится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-стн-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стн буква т часто звучит очень тихо. Такие слова, как грустный и честный, лучше запоминать вместе с проверочным словом.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-рдц-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сердце согласная т звучит очень слабо. Такие слова удобно тренировать парами, чтобы буквы не терялись по дороге к письму.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-здн-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здн нередко слабо слышится д. В словах звёздный и поздний нужно особенно внимательно искать родственное слово для проверки.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похожим корнем легче запоминаются группами. Если помнить одну семью слов, проверить трудное место становится намного проще.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-лнц-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солнце буква л почти не слышится. Здесь важно помнить написание целиком и замечать, как слово выглядит в тетради.
</a:t>
            </a:r>
            <a:endParaRPr lang="en-US" sz="11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— маленький помощник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помогает вернуть спрятавшуюся букву. Оно словно подсказывает: «Посмотри внимательнее, здесь нужна эта согласная!»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трудный — труд, радостный — радость, местный — место, звёздный — звезда. Когда рядом есть подсказка, писать намного спокойнее.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непроизносимую согласную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выбрать правильное написание и не перепутать проверку со случайной догадкой.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часто попадаются слова лестница, местность и здравствуйте. В них есть буквы, которые не всегда слышатся отчётливо, поэтому их полезно проверять особенно внимательно.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чувство, праздник и счастливый тоже могут подвести, если писать только по слуху. Лучше сразу вспоминать правило и искать родственное слово.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опасный кажется простым, но тоже требует аккуратности. В школьных заданиях такие примеры помогают тренировать внимательность и терпение.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в школе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встречаются эти слова в тетрадях, тем легче запоминается их написание. Небольшая тренировка каждый день делает письмо увереннее.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слово пишут только по слуху: праздник становится «празник», сердце — «серце», а счастливый — «счасливый». Из-за этого в тетради теряется нужная буква.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выбирать проверочное слово без общего корня. Тогда подсказка не помогает, потому что слова уже не родственные и проверка получается неверной.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проверка работает только в словах с общим смыслом и одним корнем. Если родство слов не видно, лучше ещё раз подобрать другую пару.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правильная проверка в тетради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удобно писать слово и рядом его проверку: поздний — поздно, звёздный — звезда, местный — место. Так видно, откуда берётся нужная буква.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подчёркивать общий корень и выделять спорную согласную. Тогда сразу понятно: буква не угадывается, а подтверждается правилом и родственным словом.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19" y="1805075"/>
            <a:ext cx="316313" cy="3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686" y="1818225"/>
            <a:ext cx="377100" cy="3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548" y="1818225"/>
            <a:ext cx="377100" cy="33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209" y="1805075"/>
            <a:ext cx="361500" cy="36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270" y="1834985"/>
            <a:ext cx="377100" cy="3016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трудно проверить подбором родственного слова, поэтому его нужно запомнить. Внимательное написание поможет не потерять букву в корне.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произношении середина слова звучит проще, чем пишется. Лучше сразу выучить правильный вариант и повторять его в коротких упражнениях.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буквы не слышатся так ясно, как их нужно написать. Личный словарик поможет быстро вспомнить точную форму.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Здравствуйте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встречается в речи и письме, поэтому его полезно тренировать отдельно. Запоминание целого слова экономит время и уменьшает ошибки.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не полагаться только на слух. Если слово встречается в задании, лучше свериться с образцом и повторить его ещё раз.
</a:t>
            </a:r>
            <a:endParaRPr lang="en-US" sz="10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пропущенная буква может изменить написание слова и сделать запись неверной. Поэтому важно замечать трудные места ещё до того, как ошибка попадёт в тетрадь.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правильное письмо важно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написано точно, его легче читать и понимать. Текст не спотыкается на странных пропусках, а смысл остаётся ясным даже в длинном предложении.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правильное письмо особенно нужно в диктантах, списывании и проверочных работах. Аккуратная запись показывает, что правило действительно усвоено.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743"/>
            <a:ext cx="3513000" cy="3324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 запоминания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379575" y="1852125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слове трудное место и выдели корень. Потом подбери родственное слово, где нужная буква слышится ясно. Например: солнце — солнечный.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4379575" y="3219281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букву можно услышать, её пишут в слове. Если проверить не получается, слово нужно запомнить. Так правило работает спокойно и без лишней путаницы.
</a:t>
            </a:r>
            <a:endParaRPr lang="en-US" sz="11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«Найди проверку» помогает быстро подбирать родственные слова. Ребёнок видит слово и ищет к нему подсказку, как настоящий следопыт букв.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для тренировки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с пропущенной буквой учат замечать опасное место в корне. Здесь важно не торопиться и сначала вспомнить правило, а потом писать ответ.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парами слов удобно раскладывать и сравнивать. Такой способ помогает увидеть общий корень и понять, почему одна буква проверяется, а другая — нет.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рифмовки и тексты-ловушки делают тренировку живой и весёлой. Ошибку можно найти, исправить и тут же похвалить себя за внимательность.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понять: слово проверяется или нет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подбирают слова из одной семьи. Если значение общее, есть шанс, что нужная буква проявится в другом слове.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Послушать спорное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проверяют, слышится ли согласная отчётливо. Например, в паре солнце — солнечный буква становится заметной и понятной.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появилась ясно, слово можно проверить. Если подходящей подсказки нет, написание нужно запомнить и повторить отдельно.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которые удобно запоминать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сердце — сердечный и звёздный — звезда помогают услышать спрятанную букву. Такие примеры удобно повторять вслух и сравнивать по смыслу.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поздний — опоздать и местный — место тоже подсказывают правильное написание. Если рядом есть ясная подсказка, буква запоминается намного быстрее.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слово и прислушайся к трудному месту. Иногда уже на этом шаге видно, где спряталась непроизносимая согласная.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корень и попробуй подобрать однокоренное слово. Оно должно быть родственником, а не случайным соседом по смыслу.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слышится ли нужная буква отчётливо. Если да, смело пиши её в слове и подчёркивай проверку рядом.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самостоятельной проверки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не помогает, запиши слово в словарик и повтори его отдельно. Так нужное написание запомнится надолго.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урока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Непроизносимая согласная может не слышаться, но в письме она остаётся на своём месте. Проверяй слово родственным словом, а если проверки нет — запоминай без ошибок.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2026-05-21T22:59:56Z</dcterms:created>
  <dcterms:modified xsi:type="dcterms:W3CDTF">2026-05-21T22:59:56Z</dcterms:modified>
</cp:coreProperties>
</file>