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столбиком: удобный способ считать по разрядам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числа по разрядам: просто, аккуратно и без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на уроках, в тетрадях и в задачах на сумму, когда считать в уме уже не так удобно.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сложение столбиком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 перепутать цифры местами. Если помнить про разряды, пример решается спокойно, шаг за шагом, без лишней спешки.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двузначном числе каждая цифра отвечает за свой разряд. Например, в числе 34 цифра 4 показывает единицы, а 3 — десятки.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столбиком складывают только одинаковые разряды. Сначала соединяют единицы с единицами, потом десятки с десятками — так ответ получается верным.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 десятки в числе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числа друг под другом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число короче, его всё равно выравнивают по правому краю. Тогда разряды не «съезжают», и пример легко читать даже самому внимательному математику.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ставят так, чтобы единицы оказались под единицами, а десятки — под десятками. Запись начинают с правого края, как будто выстраивают цифры в аккуратную колонну.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сложении столбиком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двигаться от записи числа к готовому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231" y="1285525"/>
            <a:ext cx="11310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считаются единицы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единиц переходят к следующему разряду. Такой порядок помогает не сбиться и делает вычисление понятным даже в длинном примере.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справа налево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единиц меньше 10, её сразу записывают в ответ. Никаких лишних действий не нужно — только спокойный счёт по порядку.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шаг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цифры в самом правом столбике. Это единицы, и именно с них начинается решение любого примера столбиком.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столбик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нужен, когда в столбике получается больше девяти. Он помогает сохранить правильный ответ и не потерять десяток при счёте.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переносится в следующий разряд.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столбиком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 переноса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24 + 13 сначала складывают единицы: 4 + 3 = 7. Потом считают десятки: 2 + 1 = 3.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ответ 37. Здесь всё особенно удобно, потому что в каждом столбике сумма остаётся меньше 10, и перенос не нужен.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38 + 27 единицы дают 15. В ответ записывают 5, а 1 десяток переносят к следующему столбику.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считают десятки: 3 + 2 + 1 = 6. Так получается ответ 65, и порядок действий остаётся тем 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переносом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разряды нельзя путать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складывать цифры в случайном порядке, ответ быстро станет неправильным. Поэтому сначала всегда смотрят на единицы, а уже потом на десятки.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примера числа выравнивают по правому краю. Тогда каждый разряд стоит на своём месте, и ничего не перепутается.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56 + 24 нельзя соединять цифры как попало. Сначала складывают 6 и 4, затем 5 и 2, если перенос не нужен.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здесь очень помогает. Она превращает сложение столбиком в понятный и надёжный способ, а не в математический фокус с сюрпризами.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полезно ещё раз посмотреть на пример и сравнить ответ с исходными числами. Так ребёнок замечает, не ошибся ли он в одном из столбиков.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был 38 + 27, можно выполнить обратное действие: 65 − 27. Получив 38, ученик убеждается, что сумма найдена верно.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помогает там, где был перенос десятка. Она даёт спокойную уверенность: даже если где-то сбился, ошибку можно вовремя заметить и исправить.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единицы всех трёх чисел, а затем переходят к десяткам. Так сохраняется привычный разрядный порядок, и пример не превращается в путаницу.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сложении единиц получается больше 9, записывают только последнюю цифру и переносят десяток. Потом этот перенос добавляют к следующему разряду.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12 + 15 + 8 хорошо видно, что третий множитель не мешает. Нужно лишь идти спокойно по шагам и проверять каждый столбик по очереди.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трёх чисел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разной длины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поставить числа так, чтобы разряды совпали по правому краю. Короткое число можно мысленно дополнить нулём слева, чтобы не потерять десятки.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 + 23 число 5 можно представить как 05. Тогда легко сложить 5 и 3, а потом 0 и 2, сохранив правильный порядок разрядов.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256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3256" y="33714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стоят не под единицами и десятками, пример сразу сбивает с толку. Аккуратное выравнивание помогает считать спокойно и без лишних исправлений.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запись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сумме получается 10 или больше, десяток нужно перенести дальше. Если об этом забыть, ответ станет меньше правильного и может выглядеть совсем смешно.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перенос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считать слева или торопиться при записи, легко перепутать разряды. Сложение столбиком любит терпение, а не гонки на скорость.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неверный порядок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считает только единицы и забывает про десятки. Из-за этого ответ получается неполным, хотя пример был совсем несложным.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разряд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примера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шаг за шагом складывать числа столбиком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текстовой задаче этот способ помогает быстро понять, сколько всего предметов стало. Достаточно аккуратно выписать числа и сложить их по разрядам.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считать яблоки, карандаши, наклейки, игрушки и баллы. Знакомые предметы делают задачу понятной, а ответ — похожим на обычный школьный пример.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особенно полезны короткие сюжеты без лишних деталей. Тогда внимание остаётся на главном: найти сумму и не потерять ни одной единицы.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столбиком в текстовых задачах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 примеров, где сумма единиц меньше 10. Например, 14 + 22 или 36 + 11 помогают потренировать ровную запись и уверенный счёт без лишних сложностей.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переносом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перейти к более интересным примерам, где появляется перенос, например 47 + 18. Такие задания учат внимательно следить за каждым столбиком и не терять десяток.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счётом в уме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устный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сразу видит, что 7 + 8 = 15, ему легче понять, почему появляется перенос. Устный счёт подсказывает следующий шаг.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состав числа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складывать столбиком, ребёнок должен хорошо знать, из каких частей составлены числа. Тогда отдельные цифры складываются увереннее и без долгих пауз.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уверенное 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счёт в уме уже знаком, столбик становится понятным помощником. Ребёнок не гадает, а спокойно проверяет каждый разряд и получает верный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запись, порядок справа налево и своевременный перенос помогают не сбиться даже в длинном примере.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делают сложение столбиком безошибочным.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урока по сложению столбиком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сложении столбиком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столбиком помогает считать по разрядам, не путать десятки с единицами и спокойно работать даже с переносом. Если писать аккуратно и проверять ответ, математика становится понятной.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2026-05-20T15:24:08Z</dcterms:created>
  <dcterms:modified xsi:type="dcterms:W3CDTF">2026-05-20T15:24:08Z</dcterms:modified>
</cp:coreProperties>
</file>