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 превращение энергии: как организм получает, использует и сохраняет энергию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Питание, дыхание, движение и тепло — единая система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2433" y="967150"/>
            <a:ext cx="3272334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девятикласснику знать об обмене веществ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обмена веществ зависят рост, восстановление после нагрузки, работа мозга и мышц. В подростковом возрасте организм особенно нуждается в энергии и строительных веществах, поэтому питание, сон и движение напрямую влияют на самочувствие и учёбу.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обмен веществ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метаболизма
</a:t>
            </a:r>
            <a:pPr algn="l" indent="0" marL="0">
              <a:lnSpc>
                <a:spcPct val="100000"/>
              </a:lnSpc>
              <a:buNone/>
            </a:pPr>
            <a:r>
              <a:rPr lang="en-US" sz="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 — это совокупность всех химических реакций, которые непрерывно идут в организме. Благодаря им тело получает вещества, преобразует их и удаляет ненужные продукты распада.
</a:t>
            </a:r>
            <a:endParaRPr lang="en-US" sz="1221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организм постоянно поступают вода, питательные вещества, кислород и минеральные соли. Они служат исходным материалом для построения клеток, образования энергии и поддержания внутренней среды.
</a:t>
            </a:r>
            <a:endParaRPr lang="en-US" sz="1198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в клетках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клетках вещества вступают в реакции, превращаясь в новые соединения. Одни из них идут на рост и обновление тканей, другие — на получение энергии для работы органов.
</a:t>
            </a:r>
            <a:endParaRPr lang="en-US" sz="1370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направления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6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метаболизме выделяют пластический и энергетический обмен. Первый строит собственные вещества организма, второй освобождает энергию, необходимую для всех жизненных процессов.
</a:t>
            </a:r>
            <a:endParaRPr lang="en-US" sz="12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4134" y="1242175"/>
            <a:ext cx="306793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от пищеварительной системы к клетке
</a:t>
            </a:r>
            <a:endParaRPr lang="en-US" sz="219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Расщепление пищи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пищеварительном тракте сложные вещества пищи распадаются на простые: глюкозу, аминокислоты, жирные кислоты и глицерин. Только в таком виде они могут всасываться в организм и использоваться клетками.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Всасывание в кровь и лимфу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Продукты переваривания проходят через стенки кишечника в кровь и лимфу. Эти жидкости становятся транспортной системой, которая доставляет питательные вещества ко всем органам и тканям.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Доставка к клеткам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током крови вещества разносятся по всему телу и попадают в клетки. Здесь они используются как источник энергии, материал для роста, восстановления и образования новых структур.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жизнедеятельностью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пищи показывает, что питание не заканчивается в желудке. Итогом становится работа клеток, от которой зависят рост, движение, обновление тканей и поддержание постоянства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на диаграмме показывает, что рацион должен быть разнообразным: одного источника энергии недостаточно для роста и работы организма.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питательные вещества и их роль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дают основную энергию, жиры и белки выполняют специальные функции, а вода и соли необходимы ежедневно.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«Питательные вещества»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850" y="1553053"/>
            <a:ext cx="511200" cy="40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37" y="2415515"/>
            <a:ext cx="39322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50" y="3297168"/>
            <a:ext cx="449400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1663" y="4178821"/>
            <a:ext cx="505575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как главный путь получения энергии
</a:t>
            </a:r>
            <a:endParaRPr lang="en-US" sz="1907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у человека идёт с участием кислорода. Он помогает глюкозе окисляться, а клетке — получать энергию в удобной для использования форме.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нужен постоянно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энергии, выделяющейся при дыхании, запасается в молекулах АТФ. Именно АТФ клетка быстро расходует на свою повседневную работу и срочные задачи.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Образуется АТФ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дыхания нужна для сокращения мышц, передачи нервных импульсов, синтеза веществ и деления клеток. Без этого организм не может нормально расти и обновляться.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клеток обеспечена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клеточного дыхания происходят в митохондриях. Эти органоиды часто называют «энергетическими станциями» клетки, потому что именно здесь образуется большая часть АТФ.
</a:t>
            </a:r>
            <a:endParaRPr lang="en-US" sz="994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 — центр процесса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энергия пищи превращается в работу организма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веществ и энергии от еды до выполнения клеткой своих функций.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69" y="925750"/>
            <a:ext cx="2745463" cy="216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69" y="925750"/>
            <a:ext cx="2745463" cy="216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16841"/>
            <a:ext cx="2745600" cy="21637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пищеварения вещества пищи становятся строительным материалом для организма. Из них клетки создают собственные белки, липиды и другие соединения, необходимые для роста, восстановления и обновления тканей.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начинается с молекул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Кожа, мышцы, кости и внутренние органы всё время частично обновляются. Пластический обмен помогает заменять старые клетки новыми, а также восстанавливать повреждённые участки после нагрузки или болезни.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Тканям нужен постоянный ремонт
</a:t>
            </a:r>
            <a:endParaRPr lang="en-US" sz="1222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организм ещё продолжает расти, поэтому пластический обмен особенно интенсивен. В этот период активно формируются скелет, мышцы и нервная система, а потребность в белке и других веществах возрастает.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возраст — период активного строительства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обмен: построение клеток и тканей
</a:t>
            </a:r>
            <a:endParaRPr lang="en-US" sz="18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827656"/>
            <a:ext cx="4646100" cy="20155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веществ по их роли в организме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таблица по теме обмена веществ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вещества поступают с пищей и зачем они нужны организму каждый день.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вещества выполняют разные задачи, но вместе обеспечивают энергию, рост и нормальную работу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молекула глюкозы при клеточном дыхании даёт клетке значительно больше энергии.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помогает клетке получать максимум энергии из пищи, поэтому при беге и активной игре дыхание и пульс учащаются.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«Клеточное дыхание»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нагрузка, тем быстрее организму нужно доставлять кислород к мышцам и удалять углекислый газ.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пульса и дыхания при физической нагрузке
</a:t>
            </a:r>
            <a:endParaRPr lang="en-US" sz="2393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пульса и дыхания отражает увеличение потребности клеток в энергии; после отдыха показатели постепенно нормализуются.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«Обмен веществ и превращение энергии»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 — универсальный источник энергии клетки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АТФ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 — это особая молекула, в которой энергия запасается небольшими порциями и может быстро высвобождаться при работе клетки.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чего она нужна
</a:t>
            </a:r>
            <a:pPr algn="l" indent="0" marL="0">
              <a:lnSpc>
                <a:spcPct val="100000"/>
              </a:lnSpc>
              <a:buNone/>
            </a:pPr>
            <a:r>
              <a:rPr lang="en-US" sz="6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АТФ используется при сокращении мышц, переносе веществ через мембраны, синтезе молекул и делении клеток, то есть почти во всех процессах жизнедеятельности.
</a:t>
            </a:r>
            <a:endParaRPr lang="en-US" sz="1374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её постоянно обновляют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АТФ в клетке очень малы, поэтому она быстро расходуется и так же быстро снова образуется при клеточном дыхании из веществ пищи.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 неё нельзя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АТФ не образуется, клетка перестаёт выполнять свои функции: прекращаются обмен веществ, рост, восстановление и активная работа органов.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5" y="1515502"/>
            <a:ext cx="466639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скорость обмена веществ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биологии, 9 класс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условия ускоряют или замедляют обмен веществ и почему это важно для подростка.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скорость обмена сильнее всего влияют возраст, режим дня, движение и состояние здоровья; организму приходится тратить больше ресурсов при стрессе и перепадах температуры.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4134" y="1242175"/>
            <a:ext cx="306793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поддерживает постоянную температуру тела
</a:t>
            </a:r>
            <a:endParaRPr lang="en-US" sz="1855" dirty="0"/>
          </a:p>
        </p:txBody>
      </p:sp>
      <p:sp>
        <p:nvSpPr>
          <p:cNvPr id="12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тепло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обмене веществ часть энергии неизбежно превращается в тепло, поэтому тело человека сохраняет почти постоянную температуру и не зависит полностью от погоды.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холодно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охлаждении сосуды кожи сужаются, отдача тепла уменьшается, а дрожь мышц помогает быстрее вырабатывать дополнительное тепло для защиты организма.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жарко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жару сосуды кожи расширяются, усиливается потоотделение, и лишнее тепло быстрее уходит с поверхности тела вместе с испарением влаги.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Терморегуляция помогает клеткам работать в привычных условиях: слишком высокая или низкая температура мешает ферментам и нарушает обмен веществ.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пищи превращается в работу организма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питательные вещества становятся источником АТФ и как организм избавляется от продуктов обмена.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обмена веществ и их причины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массы тела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Ожирение или дефицит массы часто связаны с нарушением баланса питания и расхода энергии, а также с недостатком движения и неправильным режимом дня.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Авитаминозы возникают, если в рационе мало витаминов и других важных компонентов; тогда страдают рост, иммунитет, кожа, зрение и общее самочувствие.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причины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и нарушения работы щитовидной железы связаны с изменением гормональной регуляции, которая управляет использованием энергии в организме.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стоит обратить 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утомляемость, снижение работоспособности, постоянная жажда, резкое похудение или набор веса — это поводы сообщить взрослым и обратиться к врачу.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подростка должен быть разнообразным: важны не только макронутриенты, но и овощи, фрукты, вода, молочные продукты и источники железа.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подростка и доля основных питательных веществ
</a:t>
            </a:r>
            <a:endParaRPr lang="en-US" sz="2227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дают основную энергию, жиры поддерживают запас ресурсов, а белки нужны в меньшем количестве, но ежедневно и регулярно.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«Питание и обмен веществ»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8079" y="851050"/>
            <a:ext cx="2913792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 физическая активность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1261450" y="1166125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движения сердце и лёгкие работают активнее, чтобы доставить клеткам больше кислорода, необходимого для получения энергии.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261450" y="20958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Расход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беге, прыжках и играх мышцы тратят много АТФ, поэтому организм ускоряет обмен веществ и быстрее перерабатывает питательные вещества.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261450" y="301962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делают мышцы выносливее, а сердце и дыхательную систему — более экономными, поэтому та же работа даётся легче.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1261450" y="39433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после нагрузки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тренировки организму нужны отдых, вода и питание: в это время он восполняет затраченную энергию и укрепляет мышечную ткань.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поддерживающие нормальный обмен веществ
</a:t>
            </a:r>
            <a:endParaRPr lang="en-US" sz="2271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биологии, 9 класс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простые ежедневные действия, которые помогают подростку сохранять энергию, здоровье и работоспособность.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сон, движение, вода и режим питания помогают обмену веществ работать без сбоев и поддерживают нормальный рост подростка.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делает жизнь возможной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соединяет питание, дыхание, рост, движение и выведение ненужных веществ в единую систему. Здоровые привычки помогают ей работать правильно каждый день.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2026-06-01T13:47:47Z</dcterms:created>
  <dcterms:modified xsi:type="dcterms:W3CDTF">2026-06-01T13:47:47Z</dcterms:modified>
</cp:coreProperties>
</file>