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писатель, который видел жизнь очень точно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(1860–1904) — врач и мастер рассказа о буднях.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знакомиться с Чеховым в 5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как характер человека раскрывается через поступки, речь и детали. Его рассказы короткие, но в них есть точное наблюдение и важная мысль. Это учит замечать смешное, понимать чувства героев и читать внимательно.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Чехова в Таганроге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1860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родился в Таганроге. Этот город стал для него местом первых впечатлений, по которым он потом узнавал людей и ситуации.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Небогатая семья и помощь по 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жила небогато: отец держал лавку, а дети с ранних лет помогали в делах. Такие условия учили Чехова смотреть на труд обычных людей внимательно.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учился в гимназии. Там он осваивал школьные предметы и учился думать о смысле прочитанного, а наблюдательность только усиливалась.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хор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пел в церковном хоре и много слушал людей: их манеру говорить, настроение, привычки. Это стало основой для будущих точных описаний в рассказах.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профессия врача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1884 году Чехов окончил учёбу и стал врачом. Медицинская практика помогла ему лучше понимать слабости, страхи и усталость человека — то, что часто скрыто за словами.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Чехов переехал в Москву и поступил на медицинский факультет. Учёба шла упорно: университетские годы постепенно превращали его наблюдения за людьми в систематическое знание о здоровье.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студентом Чехов печатал небольшие юмористические тексты в журналах. Эти ранние публикации быстро показали, что он умеет замечать смешное в обычных поступках.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подписывался разными псевдонимами: «Антоша Чехонте» и «Человек без селезёнки». Так он пробовал разные способы авторского голоса и учился писать точнее.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короткие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много шуток, коротких сцен и иронии. Иногда это похоже на маленький спектакль: реплика, жест и неожиданный поворот сразу создают настроение.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глубине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книгах появлялось больше серьёзных мыслей. За смешными ситуациями стали яснее видны переживания героев — их обиды, страхи и неловкость.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линии видно, как периоды учёбы, работы и путешествий сменяли друг друга и постепенно влияли на творчество.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связку «жизнь—наблюдения—письмо»: чем больше Чехов видел людей, тем точнее становились его сюжеты.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вехи по биографии: 1860, 1879, 1884, 1890, 1897, 1904 годы.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Чехова: коротко, точно, выразительно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написал сотни рассказов. В них важны точная деталь и живой разговор: читатель будто слышит, как говорят реальные люди, и понимает характер без длинных объяснений.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раскрывается через неожиданную концовку. Она помогает собрать воедино все мелкие наблюдения и увидеть, как устроена мысль автора — не сразу, а в конце истории.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рассказов — «Хамелеон», «Толстый и тонкий», «Ионыч», «Человек в футляре». В каждом случае герои показывают разные способы приспосабливаться или бояться жизни.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эффект достигается тем, что действие не «разгоняется»: вместо него работают речь, поведение и один точный штрих. Поэтому рассказ кажется кратким, но остаётся в памяти.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театр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мечтают о лучшей жизни, но перемены даются трудно. Внутренние сомнения, обиды и несогласие между мечтой и реальностью становятся главным «движением» пьесы.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написал пьесы «Чайка», «Дядя Ваня», «Три сестры», «Вишнёвый сад». В них меньше внешнего действия, зато много скрытых чувств и разговоров, где слова часто важнее поступков.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А. П. Чехова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подборка рассказов и пьес с указанием года, жанра и ключевой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Чехов снова и снова обращается к человеку: его страхам, мечтам и тому, как меняется жизнь.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произведения А. П. Чехова.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чеховский рассказ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схема, которая превращает обычную ситуацию в короткую, но ёмкую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серьёзность в произведениях Чехова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без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смешил читателя без унижения. Нелепые поступки и неверные выводы героев вызывают улыбку, но не превращаются в насмешку над слабостью и человеческим достоинством.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комический эффект рождается из повторяющихся слов и фраз, из привычек говорить «как надо». Повтор заметно подчёркивает внутреннюю неуверенность и скрытую тревогу героя.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важность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казаться себе значительными, а ситуация — необычайно серьёзной. Чем сильнее они «играют роль», тем яснее становится их растерянность и страх показать настоящие чувства.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шуткой — чувства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смеха у Чехова часто есть второй слой: одиночество, обида, страх или даже глупость. Поэтому рассказ одновременно смешной и серьёзный — он заставляет думать, а не только смеяться.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часто встречаются у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 профессия сама по себе, а характер: слабая воля, разговор вместо действия и разрыв между мечтой и жизнью.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социальные роли у Чехова сходятся по внутренним проблемам: герои часто застревают между желаниями и реальностью, из‑за чего и возникают ирония и сочувствие.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кругу персонажей в рассказах и пьесах А. П. Чехова (без статистического подсчёта).
</a:t>
            </a:r>
            <a:endParaRPr lang="en-US" sz="6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Чехов ехал на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 году Антон Павлович Чехов отправился на остров Сахалин, чтобы увидеть жизнь людей в тяжёлых условиях. Он хотел не пересказывать услышанное, а разобраться в реальности.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собирал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записывал наблюдения, общался с жителями и изучал быт каторжников и переселенцев. Такой сбор фактов показывал его интерес к правде жизни, а не только к литературным темам.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опыт в жизни и книгах Чехова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действительно помогал людям как врач и нередко принимал пациентов бесплатно. В его повседневной практике встречались болезнь, тревога и усталость — и это стало частью его жизненного опыта.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работа повлияла на то, как устроены его тексты. В них заметны беспомощность, физическое и душевное истощение, внимание к тому, как человеку трудно переживать недуг и перемены.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взгляд помогал Чехову замечать не только состояние тела, но и настроение. Он внимателен к паузам, слабым признакам и внутренним реакциям — так раскрываются чувства героя.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опирается на 4 опорные детали, которые заменяют подробные объяснения и раскрывают подтекст через короткую форму.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художественной манерой Чехова в школьных материалах по анализу текста.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детали, как жест, взгляд, предмет и интонация, делают сцену понятнее без длинных объяснений.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Чехова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и в рассказах, и в пьесах, связывая смешные ситуации с грустными выводами о человеке и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нескольких тем одновременно объясняет, почему Чехов не даёт простого «смешно/грустно». Он показывает, как одно чувство прячется внутри другого.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классификация по произведениям А. П. Чехова (обобщённые школьные наблюдения; без точных долей).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34383"/>
            <a:ext cx="3918900" cy="13139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школе и культуре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того, как произведения Чехова встречаются в разных сферах и почему это помогает лучше понимать литературу.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культуры Чехов работает на «человеческое»: его тексты легко обсуждать и узнавать в новых формах.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литературы, театральные постановки и экранизации произведений Чехова.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Чехове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и другие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Чехова носят театры, библиотеки, улицы и музеи. Особенно заметна память в Таганроге, Москве, Мелихове и Ялте — там связаны места жизни и творчества.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Дома-музеи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домах-музеях сохраняются вещи, письма и обстановка времени. Благодаря таким деталям посетители лучше понимают, как жил писатель и в каких условиях создавал произведения.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поддерживают не только памятники, но и регулярное чтение книг Чехова. Чем чаще обращаются к рассказам и пьесам, тем яснее становится его взгляд на человека.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и школьные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возвращают героев на сцену, а школьные уроки помогают научиться читать внимательно. В результате Чехов остаётся частью повседневной культурной жизни.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остаётся понятным школьникам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сомневаются, мечтают, боятся и не всегда решаются изменить жизнь. Эти переживания узнаваемы: подросткам знакомо чувство, когда хочется, но страшно сделать шаг.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и сценах много «обычных» ситуаций — разговоров, ожиданий, неловкости. Поэтому школьникам легче обсуждать поступки и понимать, почему человек ведёт себя именно так.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причина ясности — живые характеры и подтекст. Чехов не сводит всё к морали, а показывает внутренний спор героя, и это вызывает желание спорить и размышлять.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Чехов — писатель о человеке и его характере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соединял писательский талант, врачебный опыт и внимание к наблюдениям. Его рассказы кратки и точны, а пьесы раскрывают скрытые чувства и внутренние конфликты. Он учит видеть в жизни и смешное, и серьёзное.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2026-05-12T23:08:37Z</dcterms:created>
  <dcterms:modified xsi:type="dcterms:W3CDTF">2026-05-12T23:08:37Z</dcterms:modified>
</cp:coreProperties>
</file>