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94050" y="4044222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473309" y="999811"/>
            <a:ext cx="6197400" cy="26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уравнения: что это и зачем они нужны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вид, корни, дискриминант и график параболы.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квадратные уравнения в 8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формулы, преобразования выражений и графики. Она помогает решать задачи на площадь, движение и размеры фигур, а ещё учит быстро находить и проверять корни уравнения.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и коэффициенты уравнения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56077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Квадратное уравнение записывают в стандартном виде ax²+bx+c=0, где x — неизвестное, а a, b и c — его коэффициенты.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Приведённое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a равен 1, уравнение называют приведённым: x²+px+q=0. Такая запись часто удобнее для дальнейших преобразований и вычислений.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56078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a стоит при x², b — при x, а c называют свободным членом. Именно эти числа определяют форму уравнения и его решения.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9855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параболой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a влияет на направление ветвей параболы: при a&gt;0 они направлены вверх, а при a&lt;0 — вниз.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квадратных уравнений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уравнений и удобные способы их решения.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уравнения подсказывает самый короткий способ решения и помогает избежать лишних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8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квадратного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нахождения корней и проверки ответа.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дискриминант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дискриминанта сразу подсказывает, сколько действительных решений имеет уравнение, ещё до вычисления самих корней.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 полностью определяет число действительных корней: ноль, один или два.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8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корней квадратного уравнения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находят по формуле x=(−b±√D)/(2a). Она подходит для любого квадратного уравнения, если сначала вычислен дискриминант D.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±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± означает два варианта вычисления: один раз берут плюс, другой — минус. Так получают два возможных значения корня.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корень один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D=0, подкоренное выражение равно нулю, поэтому оба варианта дают одно и то же число. В ответе получается один корень.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D&gt;0 корни различны. Они могут быть целыми, дробными или иррациональными, поэтому важно не округлять раньше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и корни уравнения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y=ax²+bx+c — это парабола. Её форма помогает увидеть, как ведут себя решения уравнения без долгих вычислений.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возможных случая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может пересекать ось Ox в двух точках, касаться её в одной точке или совсем не пересекать. Каждый случай соответствует своему числу корней.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с осью Ox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где парабола пересекает ось Ox, дают значения x, при которых y=0. Это и есть корни уравнения ax²+bx+c=0.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дискриминантом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D&gt;0, пересечений два; если D=0, одно; если D&lt;0, действительных пересечений нет. Так график и формула подтверждают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неполных квадратных уравнений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42397" y="1684605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ax²+bx=0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выносят x за скобки: x(ax+b)=0. Затем каждую скобку приравнивают к нулю и получают два возможных ответа.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42397" y="3202557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ax²=0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простой случай: если произведение равно нулю, то x=0. Здесь есть единственный корень, и дополнительных вычислений почти не нужно.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20210" y="1684606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ax²+c=0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уравнение приводят к виду ax²=−c, после чего находят x через квадратный корень. Важно учитывать знак числа c.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помогают решать квадратные уравнения в зависимости от вида записи и удобства преобразований.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одного лучшего способа: выбор зависит от вида уравнения, а график дополняет вычисления наглядной проверкой.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алгебра, 8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найденных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результата после решения квадратного уравнения.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коэффициенты влияют на вид параболы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основные изменения графика функции. Они помогают заранее представить форму параболы ещё до построения.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на направление ветвей даёт знак a, а остальные коэффициенты меняют положение и форму графика.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материалам школьного курса алгебры, 8 класс.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5766" y="1691638"/>
            <a:ext cx="548775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минус в формуле корней или неверно переносят слагаемое при преобразовании уравнения. Из-за этого получается правильная схема, но неправильный ответ.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свободный член или не приводят уравнение к стандартному виду. Тогда коэффициенты определяются неправильно, и все дальнейшие вычисления теряют смысл.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дискриминанте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аккуратно считать выражение b²−4ac и не путать 2a с 2b в знаменателе. Одна неточность меняет оба корня и делает решение неверным.
</a:t>
            </a:r>
            <a:endParaRPr lang="en-US" sz="147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D=0, важно записать, что корень один и он совпадает сам с собой. Проверка особенно нужна после умножения на выражение с переменной или возведения в квадрат.
</a:t>
            </a:r>
            <a:endParaRPr lang="en-US" sz="13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12479"/>
            <a:ext cx="4176900" cy="21007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определения помогают быстрее понимать формулировки заданий и шаги решения.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термины образуют основу темы: без них невозможно корректно читать условие, решать уравнение и объяснять полученный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8 класс.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мяча и его траектория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мяч летит вверх и затем падает, его путь часто напоминает дугу. По такой ситуации удобно составлять квадратное уравнение, чтобы найти высоту, время или точку, где движение меняется. На рисунке это выглядит как плавная парабола.
</a:t>
            </a:r>
            <a:endParaRPr lang="en-US" sz="1248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размеры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площадь прямоугольника, а одна из его сторон выражается через неизвестное, появляется уравнение второй степени. Так можно найти длину, ширину или проверить, подходит ли полученный размер по условию задачи.
</a:t>
            </a:r>
            <a:endParaRPr lang="en-US" sz="1326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 задачах на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полёта предмета школьники часто встречают формулу, в которой высота зависит от времени. Квадратное уравнение помогает определить момент, когда предмет окажется на нужной высоте или вернётся на землю.
</a:t>
            </a:r>
            <a:endParaRPr lang="en-US" sz="1276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 в реальных задачах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корней бывает у уравнения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число действительных решений. Это позволяет быстро понять, сколько ответов нужно искать.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дискриминанта сразу определяет количество действительных корней: нет ни одного, один или два.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8 класс.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частных случая позволяют решать такие уравнения быстрее.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заметить их сразу, можно сократить вычисления и выбрать самый удобный способ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8 класс.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текстовой задачи к квадратному уравнению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перевода условия задачи в математическую модель и обратно в ответ.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60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116" y="3173454"/>
            <a:ext cx="750900" cy="6674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дальнейшим изучением алгебры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 помогают понимать график функции y=ax²+bx+c и находить точки пересечения с осью Ox. Это важная основа для следующих тем о свойствах функций.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квадратных неравенств нужно знать, где выражение равно нулю и где меняет знак. Поэтому умение решать уравнение второй степени становится особенно полезным.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системах одна из частей приводит к квадратному уравнению. Тогда от правильного решения зависит, сколько пар значений подходит к условию задачи.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графиками учит читать точки, оси и пересечения. Этот навык нужен не только в алгебре, но и в геометрии, где важно точно описывать положение объектов.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 — важная опора алгебры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стандартный вид, дискриминант, формулу корней и проверку ответа, можно уверенно решать задачи. А связь с параболой помогает понимать не только вычисления, но и смысл результата.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2026-05-30T00:44:36Z</dcterms:created>
  <dcterms:modified xsi:type="dcterms:W3CDTF">2026-05-30T00:44:36Z</dcterms:modified>
</cp:coreProperties>
</file>