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история России: как формировалась территория страны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глубину почти 4 миллиардов лет.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страны соседствуют древнейшие породы, молодые горы, равнины, вулканы и области мерзлоты. Поэтому Россия — наглядный пример того, как строение земной коры определяет рельеф и богатство недр.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геологическая мозаика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участки земной коры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фундамент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 Сибирская платформы опираются на кристаллический фундамент архея и протерозоя. Его возраст местами превышает 2,5–3 млрд лет, а породы прошли длительное преобразование под давлением и температурой.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участки земной коры долго оставались относительно спокойными. Поэтому здесь сформировались обширные равнины, а не высокие горные цепи, как в более подвижных тектонических зонах.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древнем фундаменте сосредоточены многие месторождения руд. Метаморфизм, магматизм и последующие преобразования пород создали условия для накопления железных, медных и других полезных ископаемых.
</a:t>
            </a:r>
            <a:endParaRPr lang="en-US" sz="967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очень древней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таких областей помогает понять, как выглядела ранняя земная кора. По составу и возрасту пород геологи восстанавливают самые первые этапы истории территории России.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щит и Карелия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Карелии и на Кольском полуострове Балтийский щит выходит на поверхность, открывая очень древние кристаллические породы. Среди них граниты, гнейсы и кварциты, сформировавшиеся миллиарды лет назад. Это один из лучших регионов для изучения ранней истории земной коры.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память древней Земли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озёр и скал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здесь особенно выразителен: скалы, уступы и многочисленные озёра создают характерный северный пейзаж. Он связан не только с древними породами, но и с длительным воздействием льда, воды и выветривания на твёрдый каменный фундамент.
</a:t>
            </a:r>
            <a:endParaRPr lang="en-US" sz="1036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щита
</a:t>
            </a:r>
            <a:endParaRPr lang="en-US" sz="1531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щит известен запасами железных и медных руд. Такие месторождения связаны с длительной геологической историей региона, когда древние породы многократно нагревались, сжимались и преобразовывались в глубине земной коры.
</a:t>
            </a:r>
            <a:endParaRPr lang="en-US" sz="10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оставил свой тип пород и форм рельефа, от древних платформ до современных вулканических районов.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школьному курсу географии; датировка этапов по геохронологической шкале.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моложе этап, тем заметнее его влияние на современный рельеф и активные процессы.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геологической истории России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Палеозой: моря на месте будущих равнин и гор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Осадконакопление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 морских осадков постепенно уплотнялись и превращались в песчаники, глины и известняки, которые сегодня входят в состав многих платформенных районов.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складчатых областей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конце палеозоя началось образование Урала и других горных систем, которые позже были частично разрушены эрозией.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палеозой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участки будущей России были заняты мелкими морями. На их дне накапливались песок, глина и известковый ил.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сильные движения земной коры. Морские бассейны сокращались, а в отдельных районах породы сжимались и поднимались.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образовались Уральские горы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тектонических процессов, приведших к появлению Урала.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 природная граница и район богатых недр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Протяжённая горная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тянется более чем на 2000 километров с севера на юг. Он заметен как природная граница между частями России и как один из самых узнаваемых горных районов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полезные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добывают железные, медные, никелевые и хромитовые руды. Встречаются также золото и драгоценные камни, что связано со сложным строением недр и разнообразием пород.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история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сохранились следы древних морских осадков, магматических пород и сильного сжатия земной коры. Поэтому Урал — не одна однообразная гряда, а система разновозрастных пород.
</a:t>
            </a:r>
            <a:endParaRPr lang="en-US" sz="1178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изменённые 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Урала сформирован не только тектоникой, но и длительной эрозией. Вершины стали ниже, однако геологическое строение региона по-прежнему хорошо читается в рельефе.
</a:t>
            </a:r>
            <a:endParaRPr lang="en-US" sz="11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Мезозой: накопление осадков и образование нефтегазоносных бассейнов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впадины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мезозое на территории России возникали обширные прогибы земной коры. В них долго накапливались осадки, создавая мощные толщи будущих осадочных бассейнов.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таких бассейнах позже сформировались крупные нефтяные и газовые районы Западной Сибири, Поволжья и Прикаспия. Их происхождение связано с длительным осадконакоплением.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Угленосные толщи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районах мезозойские условия способствовали накоплению растительных остатков и образованию угольных пластов. Это сделало отдельные впадины важными ресурсными областями.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этап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нельзя увидеть напрямую, но его последствия очень заметны сегодня. Множество крупнейших месторождений связано именно с породами и бассейнами этого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409" y="1336325"/>
            <a:ext cx="401358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по географии и геологии России.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строение территории помогают объяснить, почему в разных районах сосредоточены разные полезные ископаемые.
</a:t>
            </a:r>
            <a:endParaRPr lang="en-US" sz="12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древние платформы и молодые складчатые области отличаются по породам и ресурсам, поэтому размещение ископаемых в России закономерно, а не случайно.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геологические регионы России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молодые горы и вулканы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Неоген и четвертичный период
</a:t>
            </a:r>
            <a:pPr algn="l" indent="0" marL="0">
              <a:lnSpc>
                <a:spcPct val="130039"/>
              </a:lnSpc>
              <a:buNone/>
            </a:pPr>
            <a:r>
              <a:rPr lang="en-US" sz="1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Поднимались Кавказ, Камчатка и Курильские острова, а земная кора продолжала растрескиваться и смещаться. В это же время формировались современные высоты и активные вулканические районы.
</a:t>
            </a:r>
            <a:endParaRPr lang="en-US" sz="1458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и Ключевская Сопка напоминают, что геологическая история не завершилась. В этих районах и сегодня происходят землетрясения, извержения и медленное изменение рельефа.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 млн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кайнозой — время, когда на окраинах России активизировались движения земной коры. Эти процессы подготовили почву для будущих горных поднятий и вулканизма.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эпохи и следы древнего холода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широко распространена многолетняя мерзлота. Она связана с очень холодными условиями прошлого и настоящего и сильно влияет на почвы, строительство и внешний вид местности.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под следами льда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отчётливо ледниковые формы видны в Карелии, на Кольском полуострове и на северо-западе страны. Эти территории как будто хранят следы движения древнего ледяного щита.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льда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принесли морены, валуны и сглаженные каменные гряды. Там, где таял лёд, появлялись котловины озёр и холмистые равнины, хорошо заметные в ландшафте до сих пор.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наступали не раз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четвертичное время ледяные покровы несколько раз продвигались на север и в центр России. Они меняли поверхность земли, шлифовали скалы и оставляли после себя характерные формы рельефа.
</a:t>
            </a:r>
            <a:endParaRPr lang="en-US" sz="11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сосредоточены в породах разного возраста и происхождения: одни связаны с осадочными бассейнами, другие — с древними щитами и складчатыми поясами.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России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 древнее геологическая история района, тем разнообразнее его минеральные ресурсы.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полезных ископаемых с геологическими структурами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 — крупнейший нефтегазовый район страны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Осадочный бассейн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Западной Сибири долго опускалось, поэтому здесь накапливались мощные толщи осадков. Именно они создали условия для формирования крупных залежей нефти и газа.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имеет очень небольшой уклон, поэтому вода медленно стекает и образуются болота. Такой рельеф тоже связан с длительным накоплением осадочного материала в древней впадине.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Западносибирский нефтегазоносный район обеспечивает важную часть добычи углеводородов в России. Его природные условия и геологическое строение сделали его одним из главных ресурсовых центров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54455"/>
            <a:ext cx="4164900" cy="2474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геохронологической шкале и школьному курсу географии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главные этапы развития территории России и какие процессы были характерны для каждого периода.
</a:t>
            </a:r>
            <a:endParaRPr lang="en-US" sz="1225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сформировалась основа территории, затем появились осадочные бассейны, горы и молодые вулканические районы.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 даты геологической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геологические процессы создают рельеф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движением земной коры, накоплением осадков и формами современного рельефа.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землетрясения и вулканы сосредоточены на окраинах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активные зоны возникают там, где литосферные плиты сталкиваются или расходятся. Именно поэтому вулканизм и сильные землетрясения чаще связаны с окраинами материка.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такими районами являются Камчатка, Курильские острова и Кавказ. Здесь земная кора более подвижна, а процессы подъёма и разломов продолжаются и сегодня.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части древних платформ отличаются большей устойчивостью. Поэтому в их пределах разрушительные землетрясения и извержения случаются значительно реже, чем в активных окраинных зонах.
</a:t>
            </a:r>
            <a:endParaRPr lang="en-US" sz="10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памятники России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скальные башни вдоль Лены напоминают стены древнего каменного города. На самом деле это следы длительного выветривания и размыва пород, которые когда-то лежали на дне древнего моря.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Ленские столбы: каменная летопись реки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Камчатские вулканы: земля в движении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Камчатке видны конусы вулканов, горячие источники и следы недавних извержений. Эти объекты помогают понять, как действуют внутренние силы Земли и почему рельеф здесь постоянно меняется.
</a:t>
            </a:r>
            <a:endParaRPr lang="en-US" sz="117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Карельские скалы и плато Путорана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скалы Карелии и суровые уступы плато Путорана показывают, как по-разному работают ледник, вода и мороз. Такие памятники помогают увидеть историю природы без 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рельефа можно рассматривать как результат наложения разных процессов, которые действовали в разное время и в разных частях страны.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России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не возник сразу: он складывался поэтапно из платформ, морских бассейнов, горообразования, вулканизма и ледникового моделирования.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Эпохи, породы и современные ландшафты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страна, созданная миллиардами лет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процессы создавали территорию России поэтапно: древние платформы, моря, горообразование, вулканы и ледники вместе сформировали её современный облик и богатые природные ресурсы.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2026-06-02T19:31:11Z</dcterms:created>
  <dcterms:modified xsi:type="dcterms:W3CDTF">2026-06-02T19:31:11Z</dcterms:modified>
</cp:coreProperties>
</file>