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безопасности личности, общества и государства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повседневных решений каждого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шестикласснику знать правила безопасности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ученик чаще бывает один: идет в школу, пользуется телефоном, встречает незнакомые ситуации дома, на улице и в сети. Знание правил помогает действовать спокойно, не теряться и быстрее получить помощь.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безопасность школьника: дом, улица, транспорт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важно не трогать спички, розетки, газовые приборы и острые предметы, а также держаться подальше от открытых окон и скользких поверхностей.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безопасность начинается с внимательности: смотреть по сторонам, переходить дорогу только в разрешённом месте и не уходить далеко от знакомого маршрута.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нужно держаться за поручни, не отвлекаться на телефон и не вступать в разговоры с незнакомыми людьми, если это вызывает тревогу.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опасности чаще встречаются у школьников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именно частоту столкновения с рисками, а не их полный перечень.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привычные риски возникают там, где ученик бывает каждый день; при этом редкие ситуации часто опаснее по последствиям.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типовым рискам школьников, 2025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ссылка выглядит как обычная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может обещать приз, скидку или срочную проверку аккаунта, но вести на поддельный сайт. Перед входом важно смотреть на адрес, не вводить пароль по чужой ссылке и сразу закрывать подозрительную страницу.
</a:t>
            </a:r>
            <a:endParaRPr lang="en-US" sz="122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код нельзя передавать никому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из сообщений, адрес, номер школы и геолокация помогают мошеннику найти ученика или получить доступ к аккаунту. Если кто-то настойчиво просит такие данные, лучше прекратить разговор и показать переписку взрослому.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Скриншот помогает остановить обман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подозрительном сообщении полезно сохранить доказательства, заблокировать контакт и отправить жалобу в сервис. Это удобно делать сразу, пока видны имя, текст и время переписки на экране телефона.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интернете и цифровая осторожность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опасной ситуации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ученика при любой угрозе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528" y="2213619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безопасность и правила совместной жизни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магазине и транспорте безопасность начинается с вежливости, очереди и соблюдения личной дистанции. Это снижает напряжение и помогает избежать конфликтов, толкотни и случайных травм.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движении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перемене, в коридоре и на улице важно не бегать там, где есть поток людей. Спокойное движение позволяет не сбить других, не упасть самому и не сорвать общий порядок.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 на опасные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Драки, порча имущества и игры в толпе создают риск для всех вокруг. Одно неосторожное действие может повредить не только участникам, но и тем, кто находится рядом.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классе, столовой и спортзале действуют свои нормы поведения. Если их соблюдать, уроки, питание и занятия проходят спокойно, а взрослые могут быстрее помочь в сложной ситуации.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 номера помощи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Службу нужно выбирать по ситуации и сразу сообщать главное без лишних деталей.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и точное сообщение ускоряет помощь и снижает риск ошибок при вызове.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безопасность: защита страны и граждан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безопасность охраняет границы, законы и важные объекты, чтобы люди могли жить спокойно, учиться, работать и передвигаться без лишней угрозы.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нужны оборона, порядок, борьба с терроризмом, защита от киберугроз и работа служб, которые предупреждают и останавливают опасные действия.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стране действуют закон и порядок, школы, больницы, транспорт и связь работают устойчивее, а личная безопасность граждан становится надёжнее.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безопасности и их связь между собой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опирается на предыдущий: привычки человека поддерживают порядок в семье, школе и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слабое звено появляется на нижнем уровне, последствия могут затронуть весь следующий уровень безопасности.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содержанию школьной темы, 2025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17754" y="2939393"/>
            <a:ext cx="2900517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чаще всего начинается из-за детской игры со спичками, перегруженных розеток, неисправных приборов или оставленной еды на плите. Опаснее всего быстро распространяющиеся дым и жара.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424514" y="2939393"/>
            <a:ext cx="2900400" cy="24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прятаться от дыма и трогать провода без необходимости. Важно знать выходы, не пользоваться огнём без взрослых и при пожаре сразу покинуть помещение, закрыв дверь.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дома и в школе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и общие правила поведения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Чрезвычайные ситуации бывают природными, техногенными и бытовыми: это наводнение, гроза, утечка газа, пожар, авария или обрушение предметов.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— сохранять спокойствие, слушать взрослых и не мешать спасателям. Не пользуйтесь лифтом и выходите только безопасным путём.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обстановка меняется быстро, заранее возьмите документы, телефон и воду. Сообщайте только проверенную информацию и не поддавайтесь панике.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угрозе действуйте коротко и чётко: оцените риск, отойдите в безопасное место и дождитесь дальнейших указаний от взрослых или служб.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сообщать о проблеме и в каком порядке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ученика при обнаружении угрозы, основанная на срочности ситуации и доступности помощи.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действия: что помогает избежать риска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день может пройти спокойно или закончиться проблемой из-за одного необдуманного поступка.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привычки заметно снижают риск, а опасные действия быстро превращают обычную ситуацию в угрозу.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для школьников; учебный материал по ОБЖ.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Права, обязанности и ответственность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человека защищают жизнь, здоровье, честь, достоинство, имущество и личную тайну. Они создают границы, которые нельзя нарушать ни в школе, ни дома.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Обязанности школьника — соблюдать правила, уважать других, беречь вещи и выполнять законные требования взрослых и служб. Это помогает избегать конфликтов и опасных решений.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нарушения возможны замечание, разговор с родителями, школьные меры и, в серьёзных случаях, ответственность по закону. Чем точнее соблюдаются обязанности, тем надёжнее защищены права 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риски и способы защиты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разных ситуациях можно снизить опасность простым и правильным 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риск уменьшается, если заранее выбрать безопасное действие, а не реагировать на ситуацию спонтанно.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личной и общественной безопасности из школьного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толпе и на массовых мероприятиях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толпе опасны давка, падения и потеря связи с группой. Поэтому нужно заранее договориться о месте встречи, держаться ближе к краю потока и не нести тяжёлую сумку на одном плече.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массовых мероприятиях важно замечать указатели выходов, двигаться организованно и слушать волонтёров или людей в форме. Личная дистанция и спокойные движения помогают избежать травм.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риск опасной ситуации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хорошая память на номера служб не заменяет умение вовремя заметить опасность и не попасть в неё.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правила и внимательность, а остальные факторы усиливают защиту только вместе с ними.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учебных правил безопасности для школьников; оценка значимости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должен знать каждый шестиклассник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должен помнить свой адрес, телефоны родителей, номер 112, основные выходы из школы и привычный маршрут домой.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 нужно знать путь выхода, не пользоваться лифтом и слушать взрослых. Если есть дым, двигаться следует к безопасному выходу как можно быстрее.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уверенно переходить дорогу по правилам, распознавать опасные ситуации и быстро обращаться за помощью, не скрывая проблему.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первой помощи просты: позвать взрослого, не оставлять пострадавшего одного, закрыть небольшую рану чистой повязкой и не двигать человека без необходимости.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— это выбор каждого дня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Личная, общественная и государственная безопасность связаны между собой. Когда школьник соблюдает правила, действует спокойно и вовремя просит помощь, он защищает себя и окружающих.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2026-05-20T22:49:34Z</dcterms:created>
  <dcterms:modified xsi:type="dcterms:W3CDTF">2026-05-20T22:49:34Z</dcterms:modified>
</cp:coreProperties>
</file>