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image" Target="../media/image-1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855" y="440175"/>
            <a:ext cx="4256439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треугольника: формула, смысл и применение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49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9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формулу S = 1/2·a·h: что такое основание и высота, и как их выбрать на чертеже.
</a:t>
            </a:r>
            <a:endParaRPr lang="en-US" sz="447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площадь треугольника важна именно в 9 классе
</a:t>
            </a:r>
            <a:endParaRPr lang="en-US" sz="1772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9 классе площадь треугольника нужна в планиметрии, при разбиении фигур на простые части и в задачах с координатной сеткой. Формула связывает измерения на чертеже с вычислениями и помогает находить неизвестные величины по данным a и h.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51143" y="1072925"/>
            <a:ext cx="3468900" cy="268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как геометрическая фигура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23600" y="584918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— это многоугольник с тремя сторонами, тремя вершинами и тремя углами. Его внутренние углы в сумме дают 180°. Для площади важно не «всё сразу», а конкретное основание с высотой.
</a:t>
            </a:r>
            <a:endParaRPr lang="en-US" sz="1461" dirty="0"/>
          </a:p>
        </p:txBody>
      </p:sp>
      <p:sp>
        <p:nvSpPr>
          <p:cNvPr id="5" name="Text 2"/>
          <p:cNvSpPr txBox="1"/>
          <p:nvPr/>
        </p:nvSpPr>
        <p:spPr>
          <a:xfrm>
            <a:off x="4823600" y="1995740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8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выбирают как одну из сторон треугольника. Затем находят высоту — отрезок, проведённый перпендикулярно к прямой, содержащей основание. Именно эти две величины напрямую входят в расчёт площади.
</a:t>
            </a:r>
            <a:endParaRPr lang="en-US" sz="1328" dirty="0"/>
          </a:p>
        </p:txBody>
      </p:sp>
      <p:sp>
        <p:nvSpPr>
          <p:cNvPr id="6" name="Text 3"/>
          <p:cNvSpPr txBox="1"/>
          <p:nvPr/>
        </p:nvSpPr>
        <p:spPr>
          <a:xfrm>
            <a:off x="4823600" y="3406565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7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всегда связана с выбранным основанием: она измеряется по кратчайшему перпендикулярному направлению. Поэтому разные основания дадут разные высоты, но формула площади остаётся верной при правильном выборе пары a и h.
</a:t>
            </a:r>
            <a:endParaRPr lang="en-US" sz="1217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725" y="1157849"/>
            <a:ext cx="3345600" cy="32508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и высота на чертеже треугольника
</a:t>
            </a:r>
            <a:endParaRPr lang="en-US" sz="2757" dirty="0"/>
          </a:p>
        </p:txBody>
      </p:sp>
      <p:sp>
        <p:nvSpPr>
          <p:cNvPr id="5" name="Text 1"/>
          <p:cNvSpPr txBox="1"/>
          <p:nvPr/>
        </p:nvSpPr>
        <p:spPr>
          <a:xfrm>
            <a:off x="4044925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Основание: что именно берём за a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044925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2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— любая сторона треугольника, которую выбирают для вычисления площади. Буквой a обычно обозначают её длину, а соответствующая высота будет опущена из противоположной вершины.
</a:t>
            </a:r>
            <a:endParaRPr lang="en-US" sz="1520" dirty="0"/>
          </a:p>
        </p:txBody>
      </p:sp>
      <p:sp>
        <p:nvSpPr>
          <p:cNvPr id="7" name="Text 3"/>
          <p:cNvSpPr txBox="1"/>
          <p:nvPr/>
        </p:nvSpPr>
        <p:spPr>
          <a:xfrm>
            <a:off x="6573750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— отрезок, проведённый из вершины перпендикулярно к прямой, содержащей основание. На рисунке отмечают прямой угол и обозначения a и h: высота может быть внутри острого треугольника, по катету прямоугольного и вне тупого.
</a:t>
            </a:r>
            <a:endParaRPr lang="en-US" sz="1352" dirty="0"/>
          </a:p>
        </p:txBody>
      </p:sp>
      <p:sp>
        <p:nvSpPr>
          <p:cNvPr id="8" name="Text 4"/>
          <p:cNvSpPr txBox="1"/>
          <p:nvPr/>
        </p:nvSpPr>
        <p:spPr>
          <a:xfrm>
            <a:off x="6573750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Высота: как она строится и где может располагаться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площадь зависит от основания и высоты
</a:t>
            </a:r>
            <a:endParaRPr lang="en-US" sz="2792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одной высоте площадь растёт пропорционально основанию: увеличили a — и S увеличилась во столько же раз.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Удвоение либо основания, либо высоты меняет площадь вдвое, потому что S содержит произведение a·h.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расчетные значения по формуле S = 1/2·a·h (учебная демонстрация).
</a:t>
            </a:r>
            <a:endParaRPr lang="en-US" sz="1296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300" y="1199838"/>
            <a:ext cx="35379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1/2
</a:t>
            </a:r>
            <a:endParaRPr lang="en-US" sz="7000" dirty="0"/>
          </a:p>
        </p:txBody>
      </p:sp>
      <p:sp>
        <p:nvSpPr>
          <p:cNvPr id="4" name="Text 1"/>
          <p:cNvSpPr txBox="1"/>
          <p:nvPr/>
        </p:nvSpPr>
        <p:spPr>
          <a:xfrm>
            <a:off x="910000" y="3130598"/>
            <a:ext cx="30105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7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коэффициент означает, что площадь треугольника равна половине площади прямоугольника с теми же a и h.
</a:t>
            </a:r>
            <a:endParaRPr lang="en-US" sz="1470" dirty="0"/>
          </a:p>
        </p:txBody>
      </p:sp>
      <p:sp>
        <p:nvSpPr>
          <p:cNvPr id="5" name="Text 2"/>
          <p:cNvSpPr txBox="1"/>
          <p:nvPr/>
        </p:nvSpPr>
        <p:spPr>
          <a:xfrm>
            <a:off x="4822075" y="1195650"/>
            <a:ext cx="4029300" cy="28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1/2 объясняет «половинность» треугольника относительно прямоугольника. Площадь обязательно выражают в квадратных единицах: мм², см², дм², м².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46300" y="4666575"/>
            <a:ext cx="5715000" cy="3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площади, выводимая через разбиение прямоугольника диагональю (школьный курс математики).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Алгоритм: находим площадь по основанию и высоте
</a:t>
            </a:r>
            <a:endParaRPr lang="en-US" sz="2379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соответствует ключевой идее формулы S = 1/2·a·h и правилу перпендикулярной высоты.
</a:t>
            </a:r>
            <a:endParaRPr lang="en-US" sz="144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880357"/>
            <a:ext cx="3982500" cy="127088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вычисления площади треугольника
</a:t>
            </a:r>
            <a:endParaRPr lang="en-US" sz="2766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действия выполняются одинаково: нужно, чтобы основание и высота были в одних единицах.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момент — совпадение единиц измерения для a и h; тогда площадь получается в квадратных единицах того же вида.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 формуле S = 1/2·a·h (учебные примеры).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площадь треугольника равна половине прямоугольника
</a:t>
            </a:r>
            <a:endParaRPr lang="en-US" sz="1969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61923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провести диагональ прямоугольника, он разделится на два равных треугольника. У них одинаковые основание и высота, поэтому площади совпадают.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402771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треугольников два и они равные, каждый занимает ровно половину площади всего прямоугольника. Это и даёт коэффициент 1/2 в формуле для треугольника.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536458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объяснение помогает не просто заучить вид S = 1/2·a·h, а понять смысл: треугольник «получается» из прямоугольника при одном разрезе по диагонали.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09809" y="181000"/>
            <a:ext cx="4033682" cy="478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594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в остроугольном, прямоугольном и тупоугольном треугольнике
</a:t>
            </a:r>
            <a:endParaRPr lang="en-US" sz="1772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194250"/>
            <a:ext cx="4034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Остроугольный треугольник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1721375"/>
            <a:ext cx="4034700" cy="10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остроугольном треугольнике высота всегда лежит внутри фигуры. Поэтому перпендикуляр от вершины к основанию удобно визуально продолжать и легко измерить.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37150" y="2967231"/>
            <a:ext cx="4034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Прямоугольный и тупоугольный треугольники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537150" y="3489574"/>
            <a:ext cx="4034700" cy="10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прямоугольном треугольнике высоты связаны с катетами: одна высота совпадает с другим катетом. В тупоугольном треугольнике высота может выходить за пределы фигуры, но при этом она по-прежнему перпендикулярна прямой основания.
</a:t>
            </a:r>
            <a:endParaRPr lang="en-US" sz="1439" dirty="0"/>
          </a:p>
        </p:txBody>
      </p:sp>
      <p:sp>
        <p:nvSpPr>
          <p:cNvPr id="9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площади при одинаковом основании
</a:t>
            </a:r>
            <a:endParaRPr lang="en-US" sz="2616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фиксированном основании площадь зависит только от высоты: каждый шаг вверх по h приводит к пропорциональному росту S.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Столбцы выстраиваются прямо по правилу S = (a/2)·h: чем больше h, тем больше площадь; удвоение высоты удваивает S.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данным примера из условия (a = 7 см).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нахождении площади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Высоту иногда путают со стороной треугольника: если взять длину стороны вместо перпендикулярного отрезка, получится площадь другой фигуры и ответ будет неверным.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смешивать единицы измерения: основание, выраженное в сантиметрах, должно сопровождаться высотой в тех же единицах, иначе произведение теряет смысл физически.
</a:t>
            </a:r>
            <a:endParaRPr lang="en-US" sz="1567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делить произведение на 2. Даже при правильно выбранных a и h площадь должна быть вдвое меньше площади прямоугольника с теми же размерами.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Выбирают не ту высоту: она должна быть проведена к выбранному основанию через перпендикуляр. В тупоугольных треугольниках это особенно заметно, так как высота может выходить наружу.
</a:t>
            </a:r>
            <a:endParaRPr lang="en-US" sz="1567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высоту по чертежу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Алгоритм: выбрать основание, восстановить перпендикуляр, измерить отрезок и записать его как высоту.
</a:t>
            </a:r>
            <a:endParaRPr lang="en-US" sz="144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3383" y="1128900"/>
            <a:ext cx="5438433" cy="1735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площади и их перевод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9340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переходе к большей единице число уменьшается в 100 раз, а при переходе к меньшей — увеличивается в 100 раз, потому что площадь масштабируется квадратом.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971500" y="4463750"/>
            <a:ext cx="51786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соотношения: 1 см = 10 мм, 1 дм = 10 см, 1 м = 10 дм.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08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проверить ответ, важно не только вычислить S, но и правильно записать единицы измерения площади.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площадей равных треугольников
</a:t>
            </a:r>
            <a:endParaRPr lang="en-US" sz="2821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 треугольники повернуты или по-разному расположены на листе, их площади совпадают при одинаковых a и h.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равные значения S: общая высота и основание задают одинаковую площадь независимо от формы расположения.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Вычисление по формуле S = 1/2·a·h для примера a = 5 см, h = 4 см (S = 10 см²).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4769" y="1328100"/>
            <a:ext cx="604013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19575" y="1337783"/>
            <a:ext cx="754800" cy="6709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02063" y="1328100"/>
            <a:ext cx="690300" cy="6903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95406" y="1328100"/>
            <a:ext cx="604013" cy="6903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19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5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площади треугольника в задачах и жизни
</a:t>
            </a:r>
            <a:endParaRPr lang="en-US" sz="2350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по чертежам
</a:t>
            </a:r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3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школьных заданиях фигуру на рисунке разбивают на треугольники, после чего находят площади по формуле через основание и высоту, а затем складывают результаты.
</a:t>
            </a:r>
            <a:endParaRPr lang="en-US" sz="1273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Конструкции и крыши
</a:t>
            </a:r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7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Треугольные элементы встречаются в формах крыш, фронтонов и декоративных деталей. Площадь помогает оценить, сколько материала понадобится для покрытия или отделки.
</a:t>
            </a:r>
            <a:endParaRPr lang="en-US" sz="1227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местности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планах и картах участки иногда делят на треугольники. Площадь позволяет быстрее оценивать размеры зон на чертеже, особенно когда измерений много.
</a:t>
            </a:r>
            <a:endParaRPr lang="en-US" sz="1338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Знаки, паруса, флажки
</a:t>
            </a:r>
            <a:pPr algn="ctr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Флажки и элементы дорожных знаков часто имеют треугольные части. Зная основание и высоту, можно рассчитать площадь поверхности для нанесения изображения или ткани.
</a:t>
            </a:r>
            <a:endParaRPr lang="en-US" sz="118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6899" y="-125"/>
            <a:ext cx="458595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5992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4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Составные фигуры, разложенные на треугольники
</a:t>
            </a:r>
            <a:endParaRPr lang="en-US" sz="1846" dirty="0"/>
          </a:p>
        </p:txBody>
      </p:sp>
      <p:sp>
        <p:nvSpPr>
          <p:cNvPr id="5" name="Text 1"/>
          <p:cNvSpPr txBox="1"/>
          <p:nvPr/>
        </p:nvSpPr>
        <p:spPr>
          <a:xfrm>
            <a:off x="943550" y="1425375"/>
            <a:ext cx="5330400" cy="12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прямое вычисление площади сложно, фигуру делят на несколько простых частей — обычно треугольники и иногда прямоугольники. Затем находят площади частей по формуле и суммируют.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43550" y="3026375"/>
            <a:ext cx="3450600" cy="16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Разбиение работает, потому что треугольник легко «подключается» к формуле S = 1/2·a·h. На схеме удобно подписать основания и высоты у каждой части, чтобы не запутаться.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как функция двух величин: основания и высоты
</a:t>
            </a:r>
            <a:endParaRPr lang="en-US" sz="2171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набору точек видно: для увеличения площади недостаточно менять только одно значение — важны и основание, и высота.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Максимальные значения получаются там, где одновременно большие a и h. Это соответствует формуле S = 1/2·a·h.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приведённым примерам пар значений из условия.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 в задаче на площадь треугольника
</a:t>
            </a:r>
            <a:endParaRPr lang="en-US" sz="2438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Проверьте, что основание a и соответствующая ему высота h взяты к одной и той же паре: высота должна быть перпендикулярна именно выбранному основанию.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Убедитесь, что все числа подставлены в одной системе единиц. Если a в сантиметрах, то h тоже должна быть в сантиметрах, иначе формула даст неверную величину.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Уточните вычисление: в формуле обязательно есть деление на 2. Частая арифметическая ошибка — получить произведение a·h без учета коэффициента 1/2.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Сверьте единицу площади и адекватность результата по размерам. Правильно записанная единица (мм², см², дм², м²) и «разумный» масштаб часто сразу выявляют ошибки.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30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формула и главный принцип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треугольника находится по формуле S = 1/2·a·h. Основание и высота выбираются согласованно, измерения делаются в одинаковых единицах, а результат получается в квадратных единицах.
</a:t>
            </a:r>
            <a:endParaRPr lang="en-US" sz="430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2026-05-12T04:07:05Z</dcterms:created>
  <dcterms:modified xsi:type="dcterms:W3CDTF">2026-05-12T04:07:05Z</dcterms:modified>
</cp:coreProperties>
</file>