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в литературе: как создаётся художественное совершенство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слово, образ и композиция превращают текст в настоящее искусство?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мастерство важно изучать в 11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литература читается глубже: важно видеть не только сюжет, но и авторский замысел, форму и исторический контекст. Понятие мастерства помогает анализировать текст осмысленно и уверенно.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литературное мастерство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мастерство — это умение создавать текст, где содержание и форма неразделимы и работают на общий художественный эффект.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проявляется в точном выборе слов, выразительных образах, продуманной композиции и психологической достоверности персонажей.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мастерство видно не по количеству событий, а по тому, как раскрыты конфликт, характер, время и авторская оценка.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писательского мастерства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эпизодов, кульминация и повторы помогают удерживать внимание читателя и подводят его к главной идее произведения.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подбирает лексику так, чтобы каждое слово было уместным, выразительным и смыслово значимым, а не случайным или декоративным.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Тропы, детали и ритм фразы делают мысль зримой и эмоционально убедительной, усиливая художественное воздействие текста.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говорит больше, чем сообщает напрямую: смысл рождается из интонации, намёка и единства всех языковых решений.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мастерство проявляется в художественном произведении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— и характер уже виден
</a:t>
            </a:r>
            <a:pPr algn="l" indent="0" marL="0">
              <a:lnSpc>
                <a:spcPct val="115000"/>
              </a:lnSpc>
              <a:buNone/>
            </a:pPr>
            <a:r>
              <a:rPr lang="en-US" sz="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точной подробности, чтобы герой стал узнаваемым. Короткая реплика, жест или предмет в комнате могут рассказать о человеке больше, чем длинная биография. Именно так текст становится психологически убедительным и запоминающимся.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который раскрывает больше, чем авторский комментарий
</a:t>
            </a:r>
            <a:pPr algn="l" indent="0" marL="0">
              <a:lnSpc>
                <a:spcPct val="115000"/>
              </a:lnSpc>
              <a:buNone/>
            </a:pPr>
            <a:r>
              <a:rPr lang="en-US" sz="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диалог не просто передаёт информацию, а выявляет напряжение между персонажами. В нём слышны интонация, характер, скрытый конфликт и отношение героев друг к другу. Так мастерство автора работает почти незаметно, но очень точно.
</a:t>
            </a:r>
            <a:endParaRPr lang="en-US" sz="86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скрытый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эпизоды расположены продуманно, читатель постепенно приходит к важному выводу сам. Повтор, контраст и возвращение к ключевому мотиву делают произведение цельным и помогают увидеть идею не сразу, а в развитии.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 художественной формы и силы воздействия текста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приёмы поддерживают друг друга и создают единое впечатление.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заметной оказывается точная деталь, но максимальный результат даёт согласованность всех элементов формы.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 и школьному литературному анализу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литературного анализа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уровни анализа помогают увидеть содержание, форму и авторский замысел в единстве.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не объясняет произведение полностью; смысл раскрывается только при совместном рассмотрении содержания и формы.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анализа художественного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произведение, чтобы увидеть авторское мастерство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художественного текста в школьной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подробность может раскрыть целый характер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литературы: понятие художественной детали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выразительная деталь способна передать атмосферу сцены, внутреннее состояние героя и скрытый смысл эпизода.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автора и индивидуальность художественного голоса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стиль заметен уже в выборе слов: один автор стремится к точности и сдержанности, другой — к эмоциональной выразительности. Интонация помогает сразу узнать авторский голос.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образная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Синтаксис, ритм фразы и повторяющиеся образы создают узнаваемую манеру письма. По ним можно отличить не только настроение текста, но и особенности мышления писателя.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в создании литературного героя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убедительным, когда автор показывает его не через готовую характеристику, а через поступки, речь, выбор в трудных обстоятельствах и отношение к другим персонажам.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приобретает внутренняя сложность: сомнения, противоречия и постепенное изменение характера делают образ живым и психологически достоверным, а не схематичным.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важно замечать, как личная судьба героя соотносится с историческими условиями: именно это напряжение раскрывает глубину конфликта и авторский взгляд на человека.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создают сильный художественный образ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тропы и звуковая организация работают вместе и поддерживают общий смысл фрагмента.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выразительность дают метафора и сочетание приёмов; декоративность без точности образа снижает художественную силу.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оценка выразительных средств на основе анализа русской классической литературы; без привязки к единому статистическому источнику.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литературного мастерства в русской классике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раскрывают мастерство через язык, образ и композицию.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демонстрирует разные модели мастерства: от лаконичной точности до сложной психологической и философской многослойности.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литература: школьный курс 11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является основой литературного мастерства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слова позволяет автору не только назвать предмет или действие, но и сразу задать оценку, настроение и направление читательского восприятия.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многозначность делают текст объёмным: одно выражение способно соединить внешнюю картину, эмоциональный тон и скрытый смысл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контрасты, синонимы и стилистические оттенки помогают выстраивать характеры, передавать интонацию речи и подчёркивать авторскую позицию без прямого объяснения.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фразы и особенности синтаксиса формируют звучание текста; именно они делают повествование убедительным, запоминающимся и художественно цельным.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скрытая архитектура произведения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задаёт порядок эпизодов, распределяет напряжение и помогает читателю увидеть, как развивается конфликт. Даже при простом сюжете она создаёт внутреннюю логику и удерживает внимание.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параллели, контрасты и расположение кульминации работают на главную идею. Поэтому сильная композиция не только организует текст, но и раскрывает его смысл глубже, чем последовательность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к интерпретации: путь анализа литературного текста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анализа художественного текста и проверки выводов по произведению.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читателя и культура анализа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Первичное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фиксирует сюжет, героев и общую эмоциональную тональность, не спеша с выводами и сохраняя внимание к деталям текста.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Точное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выделяются цитаты, повторяющиеся мотивы и языковые особенности, которые помогают отличить впечатление от аргументированного анализа.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Осмысленная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формулируется тема, идея и авторская позиция; выводы проверяются по жанру, композиции и художественным средствам.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Сочинение и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итоговом тексте важны логика, доказательность и самостоятельность суждений: именно так читатель показывает культуру литературного анализа.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мешают увидеть мастерство в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трудности усиливаются, когда произведение рассматривают вне жанра и исторического контекста.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внимание только к сюжету; без анализа формы, цитат и позиции автора понимание текста остаётся неполным.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школьного анализа художественного текста; учебно-методический обзор.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мастерство в литературе связано с ответственностью автора и читателя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отвечает за точность слова и честность художественного высказывания: именно поэтому сильный текст не упрощает человеческий опыт, а показывает его сложность и противоречивость.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при таком взаимодействии литература сохраняет живой смысл: текст прошлого вступает в диалог с современным читателем и помогает точнее понимать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Читатель, в свою очередь, обязан читать внимательно, не подменять анализ пересказом и проверять собственные выводы цитатами, жанром и контекстом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мастерство, которое делает литературу значимой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мастерство соединяет точность слова, композиционную стройность и глубину смысла, поэтому произведение остаётся важным для разных поколений и учит вдумчиво понимать человека и время.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2026-05-23T18:44:31Z</dcterms:created>
  <dcterms:modified xsi:type="dcterms:W3CDTF">2026-05-23T18:44:31Z</dcterms:modified>
</cp:coreProperties>
</file>