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вокруг нас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учит понимать Землю: природу, людей и места, где мы живём.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объясняет, где находятся материки, океаны, страны, города и природные объекты. Она помогает отличать жаркий климат от холодного, видеть различия гор и равнин, а также понимать погоду. Эти знания нужны для чтения карты и путешествий.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 изучает природу Земли: рельеф, климат, реки, озёра и моря. По её выводам можно понять, почему в разных местах встречаются разные ландшафты.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география рассматривает людей: население, города и страны. Она помогает увидеть, как расселение людей связано с условиями окружающей среды и возможностями для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география отвечает на вопрос, чем занимаются люди на разных территориях. Она показывает размещение сельского хозяйства, добычи полезных ископаемых и промышленных предприятий.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географии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 карта Земли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— объёмное представление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Землю в уменьшенном виде и помогает увидеть её форму. С его помощью легче понять, как расположены материки и океаны относительно друг друга.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— удобный способ находить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изображает местность на плоскости. На ней можно находить страны, города, реки и горы, сравнивать расстояния и ориентироваться по условным знакам.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традиционных средств, всё чаще используют цифровые карты на телефоне и компьютере: они подсказывают маршрут и показывают изменения местности.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набор основных инструментов, с помощью которых человек читает пространство, находит направление и рассматривает Землю по данным наблюдений.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(перечень инструментов)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человеку в географии
</a:t>
            </a:r>
            <a:endParaRPr lang="en-US" sz="2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926" y="1734625"/>
            <a:ext cx="3128598" cy="2093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географические инструменты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помогают понять Землю и ориентироваться: показывают объекты, форму планеты или направление, а также дают изображения с высоты. В разных задачах удобны разные средства.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инструментов решает задачи разного типа: от ориентира на местности до анализа природных и городских объектов по изображению.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14435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0350" y="14435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6575" y="1450130"/>
            <a:ext cx="318300" cy="2546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90525" y="2224675"/>
            <a:ext cx="25236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— изменения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 и включает температуру воздуха, ветер, облачность и осадки. По прогнозу удобно планировать день, например выбирая одежду и маршрут.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25360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многолетние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формируется на протяжении многих лет и отражает типичные условия для большой территории. Он влияет на то, какие растения и животные могут там жить постоянно.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75650" y="2224675"/>
            <a:ext cx="2583900" cy="18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отражается на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влияет на повседневные решения, а климат — на хозяйство. От климата зависят сельское хозяйство, строительство домов и даже подход к сохранению тепла и влаги.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87954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различаются не только температурой: в каждом из них меняются осадки, растительность и характер жизни животных. Сравнение удобно делать по устойчивым признакам.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схема наглядно показывает, что тёплые и холодные зоны сменяют друг друга, а значит, природные условия не одинаковы по всей планете.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46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географии: обобщённые характеристики климатических поясов.
</a:t>
            </a:r>
            <a:endParaRPr lang="en-US" sz="846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Земли по поясам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влияет на жизнь людей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взаимосвязь условий территории, деятельности людей и необходимости беречь окружающую среду.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живут не только в деревнях и посёлках, но и в городах. В городах больше зданий для учёбы и лечения, а также магазинов и служб, которые работают ежедневно.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города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часто становятся центрами работы, транспорта и культуры. Туда едут за учёбой и услугами, поэтому в городе концентрируются рабочие места и важные учреждения.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большого числа жителей городские улицы нередко перегружены. Появляются пробки, усиливается шум и растёт загрязнение воздуха, особенно при интенсивном движении транспорта.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постоянно развиваются: строятся новые районы и дороги, обновляются школы и больницы. Планирование городской среды помогает сделать жизнь удобнее и безопаснее.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города — не только места проживания, но и узлы экономики: там концентрируются офисы, университеты, предприятия и крупные транспортные направления.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масштаб: чем больше городская агломерация, тем выше роль в торговле, транспорте и трудоустройстве, а значит — больше сервисов и инфраструктуры.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городских агломераций, ориентировочно (агломерация). Методики различаются; ориентир: данные международных обзоров по урбанизации, 2010–2020-е годы.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мира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Учёба, безопасность и климат в выборе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и семьи выбирают переезд из‑за учёбы, условий проживания и спокойной обстановки. Для кого-то решающим становится мягкий климат, для кого-то — доступ к медицине и школам. Миграции приносят в города разные языки, традиции и привычки.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ради работы и новой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человеку нужен не просто город, а конкретные возможности: вакансии, проекты, заводы или стройки. Он переезжает ближе к месту работы и быстро включается в местную жизнь. Так растут новые районы и меняется состав населения.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переезжают: истории миграций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уголь, железная руда, соль и другие ресурсы залегают в определённых местах. Поэтому отрасли добычи и переработки тянутся к месторождениям и районам с подходящими условиями.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недр, люди используют воду, лес, плодородные почвы и солнечное тепло. Эти природные факторы влияют на сельское хозяйство, строительство и производство, а также на то, какие продукты выгодно делать.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хозяйства зависит не только от природы, но и от дорог, рек и близости к рынкам сбыта. Важно бережно использовать ресурсы, чтобы хватило будущим поколениям.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хозяйство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производство и поставки разделены расстояниями, товары проходят несколько этапов: от предприятий к складам, портам и далее по разным видам транспорта.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связь стран строится как цепочка. Если выпадает одно звено, задерживаются поставки и страдает торговля, а значит и жизнь людей.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школьному курсу географии; структура цепочек поставок в современном мире общая, без привязки к конкретным статистическим данным.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страны и товары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1859388"/>
            <a:ext cx="3832800" cy="226022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(обобщение типичных примеров).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распространённые проблемы с тем, что их вызывает, и к чему это приводит для людей и природы.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проблемы имеют «общие причины»: деятельность человека и природные риски усиливают друг друга, поэтому меры защиты должны быть комплексными.
</a:t>
            </a:r>
            <a:endParaRPr lang="en-US" sz="1046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проблемы и их причины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географические карты и данные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Последовательность: от наблюдений к применению результатов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2770325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5500" y="2770325"/>
            <a:ext cx="13395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6056" y="523600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3556" y="2770325"/>
            <a:ext cx="234413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 профессиях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Картографы создают карты и планы, уточняют объекты и расстояния. Для этого нужны географические координаты, знания рельефа и умение работать с источниками данных.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Метеорологи изучают погоду и помогают прогнозировать её изменения. География помогает понять, как климат и воздушные массы связаны с температурой, ветром и осадками.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 оценивают состояние природы и ищут причины проблем. Они используют географические сведения о ландшафтах, воде, растительности и влиянии человеческой деятельности.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и службы охраны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Спасателям нужны представления о территориях и рисках: подтоплениях, пожарах, сходах лавин. География помогает выбрать безопасные маршруты и организовать помощь.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транспорта планируют перевозки и учитывают особенности местности. Понимание рек, дорог, рельефа и погоды помогает делать поездки быстрее и надёжнее.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изучают на уроках географии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географии рассматривают карту мира и карту России, стороны горизонта, материки и океаны. Ещё изучают природные зоны и наблюдают за погодой, чтобы понимать различия территорий. Это помогает видеть Землю целостно.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учатся работать с картой и выводами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находят объекты на карте, сравнивают страны и делают простые выводы по рисункам, таблицам и диаграммам. Постепенно они учатся объяснять, почему в одних местах условия для жизни одни, а в других — другие.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 школьной жизни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понимать прогноз погоды и объяснять, почему в разных регионах бывают свои сезоны. Так проще планировать день, одежду и поездки, учитывая ветер, осадки и температуры.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читать карту: находить нужный город, регион или маршрут и понимать расстояния. Благодаря этому легче ориентироваться в новостях о природных явлениях и выбирать безопасные способы путешествий.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развивает привычку беречь природу и замечать связь между условиями на Земле и жизнью людей. Без этих знаний труднее участвовать в современном мире, где страны постоянно взаимодействуют.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география каждому человеку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объединяет знания о природе, людях, городах и странах. Она помогает понимать Землю, пользоваться картами, узнавать о климате и ресурсах. Главные выводы: мир разнообразен, природу нужно беречь, а знания нужны в учёбе и жизни.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— язык современного мира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2026-05-12T22:53:42Z</dcterms:created>
  <dcterms:modified xsi:type="dcterms:W3CDTF">2026-05-12T22:53:42Z</dcterms:modified>
</cp:coreProperties>
</file>