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 язык в 3 классе: что происходит на уроке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немецкого всегда есть дело: слушаем, говорим, читаем и пишем.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 классе дети лучше запоминают язык через игру, движение и короткие задания. Поэтому урок меняет виды работы несколько раз. Один и тот же материал звучит, читается, пишется и показывается в картинках — так он остаётся в памяти надёжнее.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урок немецкого языка в начальной школе получается очень разным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65159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86999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27426" y="3209900"/>
            <a:ext cx="197925" cy="226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начинается с простых фраз: Guten Morgen, Hallo, Wie geht’s? Дети настраиваются на немецкую речь, называют своё имя или настроение и спокойно входят в работу.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быстро смотрит, всё ли на месте: учебник, тетрадь, пенал. Такая короткая проверка помогает без суеты начать занятие и не отвлекаться потом на поиски ручки.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вспоминают слова и выражения с прошлого урока. Это помогает детям освежить память, почувствовать уверенность и легче перейти к новой теме без лишнего напряжения.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знакомого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называют день недели, номер урока или своё состояние по готовому образцу. Так даже самые короткие ответы становятся маленьким успехом и поддерживают желание говорить дальше.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образец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урок немецкого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видно глазами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лексика в 3 классе часто идёт вместе с яркой картинкой. Ребёнок сразу слышит слово, видит его написание и понимает смысл без долгих объяснений.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связывается с предметом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игрушки и вещи из класса делают задания понятными и живыми. Особенно хорошо работают простые пары: слово и рисунок, слово и жест, слово и реальный предмет.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легче запоминаются с картинками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ищут пару, выбирают нужную картинку или продолжают цепочку слов. Игра идёт быстро, поэтому дети не устают и успевают повторить материал несколько раз.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обычно простые правила и уже знакомые слова. Это снижает страх ошибки: ребёнок пробует ответить, а не думает только о том, как бы не перепутать всё сразу.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упражнения удерживают внимание и делают повторение заметно веселее. Даже серьёзное слово про школьные принадлежности в игре звучит почти как маленькое приключение.
</a:t>
            </a:r>
            <a:endParaRPr lang="en-US" sz="1168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 происходит через короткие игры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6036" y="1449021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6036" y="2328343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6036" y="320766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96036" y="4074261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388650" y="117482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аудиотексты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слушают диалоги, команды и мини-истории. Тексты короткие, чтобы ученики успевали уловить знакомые слова и не теряли нить задания.
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1388650" y="2054153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через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прослушивания ребёнок показывает ответ картинкой, движением, жестом или одним словом. Так сразу видно, понял ли он услышанное и смог ли среагировать правильно.
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388650" y="2933475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фразы на слух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заданиях встречаются простые выражения вроде Komm her, Setz dich, Was ist das? и Ich habe ein Buch. Они помогают привыкать к живому звучанию немецкой речи.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1388650" y="3812800"/>
            <a:ext cx="72417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учит замечать знакомые слова среди новых и не отвлекаться. Это полезный навык: в немецком важно не только знать слово, но и узнавать его на слух.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Слушание на уроке помогает привыкать к звучанию немецкого языка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отвечают совсем коротко: Ich heiße…, Ich bin acht, Ich mag… Такие фразы помогают говорить без страха и не перегружают память длинными предложениями.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обычно касаются имени, возраста, любимых вещей, семьи и школы. Тема близка ребёнку, поэтому ответ проще найти, чем в учебнике про таинственного космонавта.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короткие ответы складываются в более уверенную речь. Ребёнок привыкает слышать вопрос, думать по-немецки и отвечать по образцу, а не только повторять за учителем.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устные ответы становятся основой разговора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читают подписи к рисункам, мини-диалоги, карточки со словами и очень короткие тексты. Рядом часто есть иллюстрация, которая помогает понять смысл без лишних догадок.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вслух тренирует произношение и узнавание букв, а чтение про себя учит быстро находить нужную информацию. Для младших школьников это полезно и совсем не страшно: текст короткий, значит, победить его реально.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начинается с маленьких текстов и подписей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списывают слова, вставляют пропущенные буквы и дописывают фразы. Такие упражнения помогают запомнить, как слово выглядит на письме, а не только на слух.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поддерживает внимательность и помогает следить за порядком букв. Тетрадь превращается в место, где слово не просто сказано, а уже действительно приросло к памяти.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появляются подписи к картинкам и короткие предложения о себе, семье, игрушках или школьных предметах. Текст остаётся небольшим, чтобы ученик успел написать его аккуратно и без спешки.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тетради закрепляет слова и правила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1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и слово
</a:t>
            </a:r>
            <a:pPr algn="l" indent="0" marL="0">
              <a:lnSpc>
                <a:spcPct val="130039"/>
              </a:lnSpc>
              <a:buNone/>
            </a:pPr>
            <a:r>
              <a:rPr lang="en-US" sz="5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видят слово в короткой фразе, например: Das ist ein Ball. Так правило не выглядит отдельно от речи и сразу связано с реальным примером.
</a:t>
            </a:r>
            <a:endParaRPr lang="en-US" sz="1110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5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простые вопросы и готовые ответы. Ученики замечают, как в разговоре меняется порядок слов, и пробуют использовать образец сами.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в настоящем времени
</a:t>
            </a:r>
            <a:pPr algn="l" indent="0" marL="0">
              <a:lnSpc>
                <a:spcPct val="130039"/>
              </a:lnSpc>
              <a:buNone/>
            </a:pPr>
            <a:r>
              <a:rPr lang="en-US" sz="5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дети сравнивают формы: Ich spiele, Du spielst. Небольшие пары помогают увидеть, что слово меняется по лицам, но остаётся знакомым.
</a:t>
            </a:r>
            <a:endParaRPr lang="en-US" sz="1129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в действии
</a:t>
            </a:r>
            <a:pPr algn="l" indent="0" marL="0">
              <a:lnSpc>
                <a:spcPct val="130039"/>
              </a:lnSpc>
              <a:buNone/>
            </a:pPr>
            <a:r>
              <a:rPr lang="en-US" sz="53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правило закрепляется в упражнении, чтении или коротком ответе. Ребёнок уже не просто знает форму, а использует её в настоящей фразе.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в 3 классе подаётся через простые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слуха к речи, чтению и письму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 на уроке немецкого языка в 3 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ребёнок не остаётся один на один с немецкими словами: вопрос можно задать спокойно, а ответ подсмотреть по образцу, если память вдруг решила отдохнуть.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разыгрывать диалоги про школу, игрушки и знакомство. Дети слушают друг друга, говорят по очереди и видят, что ошибка — это обычная часть учёбы.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парах делает речь более уверенной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получают очень короткий сюжет: магазин, школа, семья или встреча друзей. Ситуация понятна, поэтому новые слова сразу звучат как часть настоящего разговора.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они произносят простые реплики с вежливыми словами, обращениями и короткими ответами. Здесь важно не говорить долго, а сказать ясно и по делу.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сценки ученики лучше запоминают слова и интонацию. Язык перестаёт быть только упражнением в тетради и становится маленькой живой речью.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Мини-сценки помогают использовать немецкий в знакомых ситуациях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064" y="1361259"/>
            <a:ext cx="14137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6476" y="1365159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говорит aufstehen, setzen или springen, а дети сразу выполняют действие. Слово и движение соединяются, поэтому значение запоминается без долгих объяснений.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Команды в движении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Хлопки, повороты и шаги помогают повторять глаголы в удобном ритме. Такой темп снимает усталость и возвращает внимание к уроку.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повторение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разминка делает урок живее и веселее. После неё детям легче снова слушать, читать и отвечать без лишней сонливости.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Бодрое настроение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движения ученики не просто повторяют слово, а слышат его в действии. Так быстрее формируется связь между звучанием, смыслом и поступком.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Слышать и понимать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Физкультминутка поддерживает внимание и повторяет глаголы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200" y="909025"/>
            <a:ext cx="3898500" cy="38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597700" y="1294100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звуки и буквы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третьем классе дети знакомятся со звуками и буквами ü, ö, ä, ch и sch. Для русского уха они звучат необычно, поэтому требуют отдельного внимания.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7700" y="3095825"/>
            <a:ext cx="3846600" cy="130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помогают упражнения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повторяют образец хором, сравнивают похожие слова и проговаривают их вслух. Рифмовки и короткие скороговорки делают произношение точнее и помогают говорить увереннее.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немецкого языка требуют отдельной тренировки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Устный ответ показывает, может ли он сказать фразу сам, а не только повторить за учителем. Это важный шаг к более самостоятельной речи.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задание на соответствие помогает быстро увидеть, какие слова ученик уже узнаёт. Ребёнок соединяет картинку, слово и смысл без длинного ожидания.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получился не сразу, это не беда. Ошибка подсказывает, какой материал стоит ещё раз спокойно повторить на следующем уроке.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и мини-тесты помогают заметить, что требует ещё одного повторения. Здесь не ищут идеальность, а просто проверяют, что уже стало понятным.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 конце урока показывает, что уже получилось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2934" y="153367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даёт небольшое задание: выучить несколько слов, прочитать короткий текст или повторить фразы по образцу. Объём остаётся посильным для третьеклассника.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02934" y="2598449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Выполнение дома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подписать рисунок, написать 2–3 предложения или раскрасить задание. Иногда нужно найти слова в упражнении и аккуратно их переписать.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94350" y="3663224"/>
            <a:ext cx="7468800" cy="8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следующим уроком
</a:t>
            </a:r>
            <a:pPr algn="l" indent="0" marL="0">
              <a:lnSpc>
                <a:spcPct val="130039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работа помогает прийти на занятие уже с знакомыми словами в голове. Так повторение проходит спокойно, а новая тема опирается на уже знакомое.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домашняя работа помогает не забыть тему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тренируется на уроке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занятиях дети развивают память, внимание, слух и аккуратность. Они учатся слушать, повторять и говорить, не теряясь от нового слова или задания.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немецкий язык наполняется знакомыми темами: школа, семья, погода, еда, игры и животные. Каждое новое слово становится ещё одним кирпичиком в прочной языковой стене.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немецкого языка развивает не только язык, но и навыки учёбы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ученика на уроке немецкого языка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действий ученика на одном уроке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третьеклассники успевают послушать, повторить, прочитать, написать, поиграть и проверить себя. Из этих маленьких шагов и складывается уверенное знакомство с немецким языком.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немецкого языка — это много маленьких шагов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2026-05-25T03:58:14Z</dcterms:created>
  <dcterms:modified xsi:type="dcterms:W3CDTF">2026-05-25T03:58:14Z</dcterms:modified>
</cp:coreProperties>
</file>