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покорил берега и моря древнего мира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завоевания в Средиземноморье
</a:t>
            </a:r>
            <a:endParaRPr lang="en-US" sz="29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связывало важнейшие земли древности и открывало путь к богатым портам, товарам и союзникам. Тот, кто контролировал море, получал не только прибыль, но и безопасность для Италии.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соединяло мир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города в Италии к сильной державе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657514" y="1495392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веке до н. э. Рим подчинил многие италийские племена и города. Это дало ему солдат, союзников и уверенность для дальнейших походов за пределы полуострова.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559662" y="2098767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вместо ополчения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стала постоянной силой, разделённой на легионы. Такая организация помогала быстро собирать войска, действовать согласованно и выдерживать долгие войны вдали от дома.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757443" y="270975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противник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соперником Рима оказался Карфаген — богатый торговый город в Северной Африке. Он контролировал выгодные морские пути и обладал сильным флотом.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657514" y="331744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море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 Карфагеном превратило борьбу за отдельные земли в борьбу за господство над западной частью Средиземного моря. Именно здесь Рим сделал решающий шаг к империи.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900211" y="3925105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Рима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крупных побед Рим уже не был только италийским государством. Он всё увереннее управлял чужими территориями и становился главным центром силы в регионе.
</a:t>
            </a:r>
            <a:endParaRPr lang="en-US" sz="8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Пунические войны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война была длиннее и опаснее предыдущей, но Рим каждый раз находил новые силы и союзников.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Рим расширял влияние: от Сицилии к полному уничтожению Карфагена.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даты Пунических войн: 264–241, 218–201, 149–146 гг. до н. э.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Альпы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218 году до н. э. Ганнибал решился на почти невозможное: повёл армию через Альпы в Италию. Этот поход удивил римлян и показал, что Карфаген умеет наносить удары там, где его меньше всего ждут.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Канны: тяжёлый день Рима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216 году до н. э. при Каннах римское войско оказалось окружено и потерпело страшное поражение. Потери были огромными, и для Рима это стало одним из самых тяжёлых испытаний в истории.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сломался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удар, Рим не попросил мира. Он собрал новые легионы, укрепил союзников и постепенно лишил Ганнибала поддержки. Именно упорство помогло римлянам переломить ход войны.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битва при Каннах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 Рима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на заказ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с Карфагеном римляне почти заново создали флот. Это было сложно, но без кораблей они не могли бороться за морские пути и острова.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море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позволяли перевозить войска, охранять торговлю и быстро соединять разные части владений. Для Рима море стало не преградой, а дорогой.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Абордаж как преимущество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применяли устройство для захвата вражеских кораблей и переводили бой в рукопашную, где их пехота была особенно сильна.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море помогла Риму защищать берега Италии и перехватывать противника. Без морского превосходства завоевания Средиземноморья были бы невозможны.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подчинял новые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военная победа превращалась в римскую власть над территорией.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Греции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 разрушен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146 году до н. э. был разрушен Коринф — важный город Греции. После этого греческие земли окончательно оказались под властью Рима.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Македонии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Победив Македонию, Рим стал всё активнее вмешиваться в жизнь греческих полисов. Для греков это означало конец прежней самостоятельности и рост римского влияния.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только завоёвывали, но и учились. Они заимствовали греческое искусство, мифы, научные знания и многие культурные привычки.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сильнее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 стала частью римской жизни и позже повлияла на образование, архитектуру и взгляды римлян на мир. Завоевание изменило обе стороны.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регионы римских завоеваний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завоёванные земли приносили Риму разные ресурсы, а вместе с ними — власть и влияние.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земля укрепляла Рим: одни давали хлеб, другие — металлы, третьи — престиж и знания.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римских завоеваний в Средиземноморье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богатства провинций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покорение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подчинялась Риму не сразу: войны здесь были долгими и тяжёлыми. Но после победы римляне смогли создать прочные провинции и удерживать богатую территорию.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испанских землях добывали серебро, медь и железо. Эти металлы были нужны для денег, оружия и строительства, поэтому провинция имела большую ценность.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для 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и Северная Африка стали важными зерновыми районами. Их урожай кормил жителей итальянских городов и обеспечивал продовольствием римскую армию.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как источник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земли давали Риму не только добычу, но и устойчивый доход. Чем больше провинций появлялось, тем прочнее становилась власть римлян.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богатства приносили завоевания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земли не только расширяли границы Рима, но и постоянно снабжали его продовольствием, деньгами и рабочей силой для армии и городов.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выгоды были связаны с ресурсами и доходами, которые поддерживали новые походы, торговлю и управление огромной державой.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римских завоеваний; значения на диаграмме условные, для наглядного сравнения.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часто побеждал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легионеры подчинялись строгому порядку и действовали как единое целое. Это помогало им держаться в строю, не паниковать в бою и быстро перестраиваться по приказу командиров.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Рима была разделена на легионы, которыми было удобно управлять. Каждый воин знал свою задачу, а командиры могли быстро вести войско туда, где требовалась помощь.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лагеря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дороги и укреплённые лагеря даже во время походов. Благодаря этому войска могли быстрее перемещаться, получать припасы и удерживать захваченные территории.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 не всегда разрушал всё до конца. Если местные правители соглашались подчиняться и платить налоги, римляне могли оставить их у власти под своим контролем.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победы к римской провинции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Рима после успешного завоевания территории в Средиземноморье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год до н. э.
</a:t>
            </a:r>
            <a:endParaRPr lang="en-US" sz="6588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стал римской провинцией и обеспечил Риму зерно, богатство Александрии и контроль почти над всем Средиземным морем.
</a:t>
            </a:r>
            <a:endParaRPr lang="en-US" sz="171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Египта завершило долгий круг римских побед. Теперь Рим получил особенно важный источник хлеба и укрепил власть на морских путях.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завоевании Египта Октавианом после победы над Марком Антонием и Клеопатрой.
</a:t>
            </a:r>
            <a:endParaRPr lang="en-US" sz="6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побед Рима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победа расширяла влияние Рима и приближала момент, когда Средиземное море оказалось под его контролем.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завоёвывал территорию постепенно: сначала запад, затем Грецию и, наконец, Египет, замыкая кольцо вокруг моря.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римских завоеваний по материалам учебного курса по истории Древнего мира.
</a:t>
            </a:r>
            <a:endParaRPr lang="en-US" sz="6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жизнь людей в завоёванных землях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в плен попадали тысячи людей. Их превращали в рабов и использовали в домах, мастерских, на полях и в больших хозяйствах богатых римлян.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прокладывали дороги, строили рынки, храмы, амфитеатры и укрепления. Такие сооружения меняли облик городов и делали их похожими на центры римского мира.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римлян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покорённые области прибывали солдаты, чиновники и купцы. Они устанавливали новые порядки, собирали сведения о населении и следили за подчинением местных городов Риму.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завоёванных земель должно было платить налоги и отдавать часть урожая. Для многих семей это становилось тяжёлым бременем, особенно в годы неурожаев и войн.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давление Рима, местные традиции не исчезали сразу. Постепенно смешивались обычаи, язык, религия и образ жизни разных народов, живших в одной державе.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римского господства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приносили Риму богатство и безопасность, но для покорённых народов часто означали тяжёлые потери и зависимость.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получал устойчивую силу и ресурсы, а завоёванные народы — новые порядки вместе с утратой независимости.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римских завоеваний в Средиземноморье.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владыка Средиземного моря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подчиняет Италию и создаёт сильную армию, готовую к войнам за пределами полуострова.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Карфагеном дают Риму Сицилию, а затем власть над важными морскими путями на западе.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Греции и 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вмешивается в дела греческих земель и постепенно распространяет влияние на восточную часть Средиземноморья.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Египта Рим контролирует почти всё море и связывает воедино свои владения вокруг него.
</a:t>
            </a:r>
            <a:endParaRPr lang="en-US" sz="9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римских завоеваний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сеть дорог соединила города и провинции, ускорила передвижение войск, товаров и сообщений. Благодаря этому огромная держава управлялась гораздо легче.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завоёванных землях строили форумы, храмы, амфитеатры и бани. Эти постройки изменили облик городов и стали узнаваемым признаком римской власти.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законы и правила управления распространились по большой территории. Позднее они повлияли на представления европейцев о государстве, суде и порядке.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заимствовали многое у греков и народов Востока, а сами передали свои традиции дальше. Так возникла общая культура Средиземноморья.
</a:t>
            </a:r>
            <a:endParaRPr lang="en-US" sz="7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небольшого города Рим вырос в державу, которая подчинила Карфаген, Грецию, Испанию и Египет. Но вместе с могуществом пришли и тяжёлые последствия для многих народов.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изменил Средиземноморье навсегда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2026-06-01T01:23:36Z</dcterms:created>
  <dcterms:modified xsi:type="dcterms:W3CDTF">2026-06-01T01:23:36Z</dcterms:modified>
</cp:coreProperties>
</file>