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алгоритм, где остаток тоже важен.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многочлена с остатком: алгоритм и смысл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изучают в 10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 уже знакомые преобразования, но добавляет новый результат — остаток. Она помогает проверять корни, упрощать выражения и уверенно работать с многочленами после изучения формул и разложения на множители.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деления многочленов строго задаёт результат и делает вычисления проверяемыми.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задаёт единственный допустимый остаток при фиксированном делителе.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деления многочленов: P(x)=D(x)·Q(x)+R(x), deg R&lt;deg D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04909"/>
            <a:ext cx="4348200" cy="1451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чисел и деление многочленов: общее и различия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принцип деления и разную логику остатка.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есть частное и остаток, но для многочленов важно не значение, а степень.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 деления чисел и многочленов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деление выполняется корректно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можно только на ненулевой многочлен: иначе операция не определена. Это базовое условие, без которого дальнейшие шаги алгоритма не имеют смысла.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Ненулевой делитель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особенно важны знаки и порядок членов. Ошибка в одном коэффициенте меняет весь остаток, поэтому каждое преобразование нужно проверять по строкам.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знаков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записывают по убыванию степеней, чтобы сразу видеть соответствие членов. Если какой-то член отсутствует, его заменяют нулевым коэффициентом для точного выравнивания.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делитель имеет вид x-a, удобно применять схему Горнера. Она сокращает запись и позволяет работать только с коэффициентами, не выписывая все промежуточные произведения.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частный случай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строится вокруг старших членов делимого и делителя. Именно их отношение задаёт первый член частного и определяет дальнейшее продвижение вычислений.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степеней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многочлена в столбик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из старших членов получается частное и остаток.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 столбик на примере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многочлен x^3-2x^2+4x-8 и делитель x-2. Запись по убыванию степеней позволяет сразу увидеть старшие члены и начать деление без лишних преобразований.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результат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получается частное x^2+4 и остаток 0. Значит, деление точное, а сам делитель x-2 входит в разложение многочлена как множитель.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член x^3 делим на x и получаем x^2. Затем умножаем делитель на x^2 и вычитаем результат из исходного многочлена, уменьшая текущий остаток.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шага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действия повторяются: новый старший член делится на старший член делителя, затем выполняются умножение и вычитание. Алгоритм идёт до уменьшения степени остатка.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степень остатка в процессе деления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вычитании исчезают уже обработанные старшие члены, поэтому текущая степень постепенно снижается.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остатка уменьшается ступенчато и в конце становится меньше степени делителя, что и завершает деление.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алгоритму деления кубического многочлена на линейный делитель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остатка и форма результата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делитель линейный, остаток не может содержать переменную. Он сводится к числу, потому что его степень должна быть меньше единицы, то есть равна нулю.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первой степени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делитель имеет третью степень, остаток может быть квадратным: ax^2+bx+c. Чем выше степень делителя, тем богаче возможная форма остатка, но условие на степень не нарушается.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третьей степени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делителе второй степени остаток уже может быть линейным: ax+b. Такая форма сохраняет требование deg R&lt;deg D и при этом остаётся максимально общей.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второй степени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виды остатка при разных делителях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степень делителя определяет форму остатка.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остатка зависит только от степени делителя: чем она выше, тем больше возможная сложность остатка, но степень всё равно ниже.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deg R&lt;deg D для деления многочленов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делении с остатком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любых многочленов с ненулевым делителем всегда можно подобрать частное и остаток так, чтобы исходный многочлен точно восстановился по формуле деления с остатком.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Существование записи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P(x) и D(x) не допускают двух разных разложений с выполнением условия на степень остатка. Поэтому ответ можно не только получить, но и проверить.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результата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deg R &lt; deg D делает разложение корректным и завершённым: как только степень остатка становится меньше степени делителя, процесс деления останавливается.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на остаток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схема Горнера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делитель имеет вид x-a, вместо длинного деления достаточно работать только с коэффициентами многочлена. Каждый новый коэффициент частного получается из предыдущего почти механически, а промежуточные вычисления легко контролировать по схеме.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 для делителя x-a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многочлена P(x)=2x^3-3x^2+4x-5 при делении на x-2 схема Горнера показывает не только коэффициенты частного, но и остаток. Именно поэтому этот способ удобен и для вычислений, и для быстрой проверки значения P(2).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читается сразу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Горнера на числовом примере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фиксирует исходные коэффициенты и итоговые значения после применения схемы. Видно, как последовательные вычисления приводят к частному и остатку.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равен 7, значит P(2)=7. Схема Горнера одновременно даёт частное и проверяет подстановку числа в многочлен.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P(x)=2x^3-3x^2+4x-5, деление на x-2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деление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делитель на найденное частное и прибавляют остаток. Если после раскрытия скобок получается исходный многочлен, деление выполнено правильно.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Восстановить выражение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делителя вида x-a удобно отдельно проверить значение P(a). Это позволяет быстро убедиться, что остаток совпадает с результатом подстановки.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Сверить частные случаи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P(a)=0, то остаток равен нулю, а значит, x-a делит многочлен без остатка. В этом случае число a является корнем.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вывод о множителе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деление связано с теоремой Безу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показывает, как остаток при делении на x-a связан со значением многочлена в точке a.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делении многочленов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записать отсутствующий член с нулевым коэффициентом, степени перестают совпадать, и дальнейшие вычитания выполняются с ошибками. Особенно это заметно при делении многочленов средней и высокой степени.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нулевых членов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забывает записать один из членов частного, особенно при нескольких шагах подряд. Тогда формула восстановления P(x)=D(x)·Q(x)+R(x) уже не совпадает с исходным выражением.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члена частного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нельзя завершать раньше времени: остаток обязан иметь степень строго меньше степени делителя. Если это условие ещё не выполнено, нужно продолжать вычисления, даже если промежуточный результат кажется удобным.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остановка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делителя на очередной член частного нужно аккуратно менять знаки при вычитании. Одна неверная операция искажает весь следующий шаг, поэтому полезно проверять каждую строку отдельно.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знаках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56602"/>
            <a:ext cx="4348200" cy="7481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точного деления многочлена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 случай, когда деление выполняется без остатка и делитель становится множителем исходного многочлена.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равен нулю, значит деление точное. Из этого следует разложение x^3-2x^2+4x-8=(x-2) (x^2+4).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 школьного курса алгебры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и ненулевой остаток: два возможных результата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свободного члена меняет итог деления и показывает, остаётся ли делитель множителем многочлена.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случае остаток нулевой, во втором — нет. Это наглядно показывает чувствительность деления к коэффициентам многочлена.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учебных примеров при делении на x-2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деление с остатком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остаток равен нулю, делитель становится множителем многочлена. Это помогает представлять выражение в более простой форме и ускоряет последующие преобразования.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 остатком переводит громоздкие многочлены в более удобный вид. Это особенно полезно перед вычислениями, раскрытием скобок и сокращением дробей.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рациональных выражениях деление многочленов помогает выделить целую часть и упростить дробь. Поэтому метод часто используется в преобразованиях и исследовании функций.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дробями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на x-a сразу проверяется, является ли a корнем. Такой приём позволяет быстро отбрасывать неподходящие значения и находить подходящие.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корней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многочлена с остатком — это не просто вычислительный приём, а строгий способ представить P(x) через D(x), частное и остаток. Он помогает находить корни, проверять ответ и понимать структуру многочлена.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делении многочленов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2026-05-30T03:18:29Z</dcterms:created>
  <dcterms:modified xsi:type="dcterms:W3CDTF">2026-05-30T03:18:29Z</dcterms:modified>
</cp:coreProperties>
</file>