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Фета раскрывает красоту мгновения, чувства и звучания.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Афанасьевич Фет: поэт мгновения, природы и красоты слова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 литературе XIX 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вошёл в русскую поэзию как мастер тонкого переживания и музыкального стиха. На фоне споров о роли искусства он отстаивал ценность красоты, настроения и мгновенного впечатления, создавая лирику, где природа и душа звучат как одно целое.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Афанасия Фета
</a:t>
            </a:r>
            <a:endParaRPr lang="en-US" sz="2833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 — рождение в Новосёлках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родился в Орловской губернии, в имении Новосёлки. Его детство с самого начала было связано с вопросами происхождения и семейного статуса.
</a:t>
            </a:r>
            <a:endParaRPr lang="en-US" sz="1439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между двумя культурами
</a:t>
            </a:r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и в обучении рядом существовали русская и немецкая традиции. Раннее знакомство с европейской средой сформировало его вкус к дисциплине и точности.
</a:t>
            </a:r>
            <a:endParaRPr lang="en-US" sz="1403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немецком пансионе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пансионе укрепило привычку к строгому порядку и вниманию к форме. Одновременно в нём усилилось чувство внутренней неустойчивости и одиночества.
</a:t>
            </a:r>
            <a:endParaRPr lang="en-US" sz="1439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переживания как источник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юности позже отозвались в стихах ощущением хрупкости счастья. Именно из этого опыта выросла особая чуткость Фета к мимолётному мгновению.
</a:t>
            </a:r>
            <a:endParaRPr lang="en-US" sz="13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годы и первые публикации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1838–1844 годах Фет учился на словесном отделении Московского университета. Здесь он углубил литературные интересы и определил собственный поэтический голос.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в печати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студенческие годы Фет начал публиковаться в журналах. Первая книга закрепила его репутацию тонкого лирика, внимательного к природе, любви и настроению.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новый жизненный этап
</a:t>
            </a:r>
            <a:endParaRPr lang="en-US" sz="2607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кирасирском полку дала Фету опыт строгого распорядка и внешней сдержанности. Этот период резко контрастировал с его внутренней потребностью в свободе и созерцании.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биография не изменила сущности его дара: поэт по-прежнему обращался к тихим, почти неуловимым состояниям. Именно в этом контрасте особенно заметна сила его личности.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отставки Фет всё больше сосредоточился на литературе и усадебной жизни. Это усилило в его стихах темы покоя, природы и размеренного течения времени.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творческой биографии Фета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меняется не только жизненный контекст, но и интонация его лирики.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постепенное движение от первых опытов к зрелой и поздней классике, где усиливаются философичность и мастерство формы.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А. А. Фета; годы: 1840-е, 1850-е, 1860–1870-е, 1880–1890-е.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принципы поэтики «чистого искусства»
</a:t>
            </a:r>
            <a:endParaRPr lang="en-US" sz="2256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Самоценность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считал стихотворение не средством проповеди, а самостоятельным художественным миром. Красота формы и точность чувства для него важнее прямого назидания.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стиха у Фета не украшение, а способ смысла. Ритм, повторы и плавная интонация помогают передать настроение точнее, чем подробный рассказ.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и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 интересует краткий момент, в котором сосредоточено внутреннее переживание. Один образ, жест или звук могут открыть читателю целую эмоциональную ситуацию.
</a:t>
            </a:r>
            <a:endParaRPr lang="en-US" sz="110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избегает прямых выводов и подробных объяснений. Его стихи оставляют пространство для догадки, поэтому чувство сохраняет свежесть и глубину.
</a:t>
            </a:r>
            <a:endParaRPr lang="en-US" sz="13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сад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вечерний пейзаж почти всегда наполнен внутренним движением. Тишина, сгущающийся свет и едва заметный шорох создают не просто картину, а состояние ожидания, в котором природа кажется чувствующей и одушевлённой.
</a:t>
            </a:r>
            <a:endParaRPr lang="en-US" sz="125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луна и мерцание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мир в его стихах строится на тонких зрительных переходах: отблеск, бледное сияние, неясный силуэт. Такие детали делают пространство хрупким и воздушным, а настроение — особенно сосредоточенным и задумчивым.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пробуждение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мотивы у Фета связаны не столько с описанием природы, сколько с ощущением обновления. Звуки, движение воздуха и первые признаки тепла передают радость жизни, которая возникает почти мгновенно и так же быстро исчезает.
</a:t>
            </a:r>
            <a:endParaRPr lang="en-US" sz="130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Фета: не фон, а живое переживание
</a:t>
            </a:r>
            <a:endParaRPr lang="en-US" sz="236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лирики Фета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мотивы часто соединяются в одном образе, усиливая эмоциональную цельность текста.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природы и любви подтверждает сосредоточенность Фета на личном переживании, а мотив мгновения связывает все темы в единый лирический мир.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тематического состава поэзии А. А. Фета по школьной литературной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недосказанность у Фета
</a:t>
            </a:r>
            <a:endParaRPr lang="en-US" sz="2915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у Фета редко развёртывается как рассказ. Оно передаётся через интонацию, паузу и намёк, поэтому стихотворение звучит особенно интимно и доверительно.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оказываются не события, а состояния души: ожидание, восторг, тревога, нежность или утрата. Несколько точных образов заменяют подробное объяснение переживания.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делает лирику Фета выразительной для анализа. Читатель должен улавливать не сюжет, а скрытую эмоциональную динамику и тонкие смысловые переходы.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 и звукопись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строит строку так, чтобы она звучала плавно и естественно. Повторы, созвучия и ритмическая мягкость создают ощущение напева, близкого к романсу и живой речи.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звук не украшение, а часть образа. Аллитерации, ассонансы и интонационные переходы помогают передать настроение точнее, чем прямое описание, и делают стих особенно цельным.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как напев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как смысл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сборники и литературные публикации Фета
</a:t>
            </a:r>
            <a:endParaRPr lang="en-US" sz="2156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менялись темы и художественная манера поэта.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Фета идут от раннего поиска к зрелой отточенности. Поздние издания закрепили его репутацию мастера лирики.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русской литературы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часто использует точные эпитеты и короткие строки, чтобы зафиксировать мгновенное впечатление. Благодаря этому образ выглядит живым, а чувство — непосредственным и достоверным.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звукопись и плавный ритм создают особую музыкальность. Читатель не просто понимает содержание, а почти слышит внутреннее движение стихотворения.
</a:t>
            </a:r>
            <a:endParaRPr lang="en-US" sz="1536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любит контраст света и тени, тишины и звука, неподвижности и движения. Такие противопоставления делают пейзаж эмоционально насыщенным и многозначным.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кажется простым, но в этой простоте скрыта высокая точность. Каждая деталь работает на общий образ и помогает передать тончайшее состояние души.
</a:t>
            </a:r>
            <a:endParaRPr lang="en-US" sz="1569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приёмы Фета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стихотворение Фета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типичное движение от впечатления к эмоциональному финалу.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11900"/>
            <a:ext cx="571500" cy="50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литературные споры XIX века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назначении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не считал, что поэзия обязана прямо служить общественной борьбе. Для него важнее были красота, чувство и художественная завершённость, а не публицистическая задача.
</a:t>
            </a:r>
            <a:endParaRPr lang="en-US" sz="1253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эстетической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отстаивал право искусства быть самостоятельным миром. Эта позиция сделала его одной из ключевых фигур направления, ориентированного на форму, музыку стиха и внутреннее переживание.
</a:t>
            </a:r>
            <a:endParaRPr lang="en-US" sz="1253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Фета в русской поэзии укрепилась линия тонкой лирики, где главное — не сюжет, а настроение и точность эмоционального впечатления.
</a:t>
            </a:r>
            <a:endParaRPr lang="en-US" sz="13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Усадебная Россия в жизни и поэзии Фета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Степановке и Воробьёвке приблизила Фета к размеренному укладу усадьбы. Он внимательнее всматривался в смену сезонов, сад, вечерний покой и детали повседневного быта.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среда стала основой поздней лирики, где человек изображён не в конфликте, а в согласии с природой. В стихах усиливаются мотивы тишины, созерцания и внутреннего равновесия.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его современники: различие художественных задач
</a:t>
            </a:r>
            <a:endParaRPr lang="en-US" sz="219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Фет не стремится к гражданской теме или философскому размаху, а сосредоточен на точности впечатления и звучании стиха.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выделяется не тематической широтой, а концентрацией на мгновении и красоте формы. Именно это делает его поэтику особенно узнаваемой.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поэтических задач в русской литературе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Фета на музыку и последующую литературу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Фета легко становились романсами, потому что их ритм, паузы и напевность сами подсказывают музыкальное прочтение. Это расширило жизнь его текстов за пределами книги.
</a:t>
            </a:r>
            <a:endParaRPr lang="en-US" sz="1413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символистов Фет стал важен как поэт намёка, настроения и звучания. Они увидели, что смысл может рождаться не из сюжета, а из интонации и образа.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опыт доказал, что короткое стихотворение способно передать глубокое чувство без развернутого рассказа. Эта установка повлияла на дальнейшее развитие русской лирики.
</a:t>
            </a:r>
            <a:endParaRPr lang="en-US" sz="14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5676" y="1038300"/>
            <a:ext cx="36324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связывает биографию поэта с ключевыми литературными терминами.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показывают постепенное движение к зрелой лирике. Ключевые понятия объясняют, почему Фет занимает особое место в поэзии XIX века.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А. А. Фета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Фет: главные даты и понятия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искусство тонкого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показал, что поэзия может передавать глубину жизни через миг, звук и свет. Его лирика остаётся важной потому, что учит видеть красоту точного слова и ценить внутренний мир человека.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2026-05-19T20:12:33Z</dcterms:created>
  <dcterms:modified xsi:type="dcterms:W3CDTF">2026-05-19T20:12:33Z</dcterms:modified>
</cp:coreProperties>
</file>