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3. Чтение для удовольствия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по-английски может быть легко, интересно и даже приятно.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4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знакома, а слова понятны, дети читают увереннее. Чтение для удовольствия помогает запоминать лексику, читать беглее и лучше понимать смысл, а не только выполнять задание.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чтение для удовольствия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текст, который хочется читать: смешной, удивительный, добрый или немного волшебный. Тогда книга воспринимается как приключение, а не как скучная обязанность.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истории о школе, животных, дружбе, путешествиях и магии. Такие сюжеты легко увлекают, потому что в них есть знакомые ситуации и понятные чувства.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8–10-летних читателей важны короткие предложения, повторяющиеся слова и картинки, которые подсказывают смысл. Это помогает читать спокойно и без лишнего напряжения.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Удовольствие от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 удовольствия не торопит. Главное — понять историю, улыбнуться удачной шутке, удивиться повороту событий и захотеть открыть следующую страницу.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нравится, ребёнок охотнее пробует читать дальше. Так постепенно растёт уверенность: английский уже не пугает, а приглашает к новым открытиям.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может быть частью каждого дня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 рукой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появляется быстрее, если книга всегда рядом: дома, в классе или в школьном рюкзаке. Тогда начать чтение можно без долгих поисков и лишних отговорок.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времени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10–15 минут чтения в день создают спокойный и посильный ритм. Маленькие шаги работают лучше, чем редкие большие подвиги перед контрольной.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помогает сосредоточиться на истории. Ребёнок читает спокойнее, если ему удобно сидеть, свет достаточно яркий, а рядом лежит любимая книга.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без 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чтение связано только с домашним заданием, интерес быстро исчезает. Когда книга выбрана по желанию, у ребёнка появляется радость ожидания: что же будет дальше?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скорости. Чем чаще ребёнок открывает английскую книгу, тем естественнее становится чтение, и тем легче ему возвращаться к нему 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на английском нравятся детям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книги с яркими иллюстрациями помогают быстро понять сюжет. Картинки подсказывают значение слов, а короткие реплики делают чтение лёгким и живым.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приключенческие истории подходят детям, которым нравится движение и неожиданности. Короткие главы помогают не уставать, а простой сюжет — легко дойти до конца.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животных часто вызывают улыбку и сочувствие. В них легко следить за героями, потому что поведение зверей бывает понятным, смешным и очень запоминающимся.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Серии с героями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из серии хороши тем, что знакомые персонажи возвращаются снова. Ребёнок уже знает их характеры и быстрее включается в новую историю без страха перед неизвестным.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ясный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книге короткие главы, понятный сюжет и повторяющиеся фразы, её легче закончить. Успешно дочитанная книга — маленькая, но очень приятная победа.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ребёнок выбирает книгу, которая понравится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спокойно, любопытно и без лишнего стресса.
</a:t>
            </a:r>
            <a:endParaRPr lang="en-US" sz="16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3550" y="1830853"/>
            <a:ext cx="266625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чтение на английском легче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буквы и короткие абзацы снижают усталость глаз. Ребёнку проще следить за строкой, не теряя место и не сбиваясь на середине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картинки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догадаться о смысле слов и действий. Иногда картинка подсказывает больше, чем длинное объяснение, и это очень удобно для начинающего читателя.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знакомая лексика и повторяются важные слова, читать становится спокойнее. Ребёнок меньше отвлекается на трудные места и лучше понимает историю.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и пауза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помогает остановиться и вернуться позже, не теряя страницу. Это снижает напряжение: книгу можно читать по частям, а не обязательно сразу до конца.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пространство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место, где ничто не отвлекает, делает чтение приятнее. Когда рядом тишина и нет спешки, ребёнок легче вникает в смысл и дольше сохраняет интерес.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книга удобна тем, что её легко листать, отмечать любимые места и рассматривать иллюстрации. Она создаёт ощущение настоящего маленького книжного путешествия.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текст можно читать дома, в дороге или в школе. Для некоторых детей это удобно, потому что книга всегда находится в одном знакомом устройстве.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или электронная версия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 помогает услышать произношение, ритм и интонацию английской речи. Если при этом следить по печатному тексту, история лучше запоминается и становится понятнее.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разных форматах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истории запоминаются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 и пересказ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фраза или короткий пересказ любимой сцены помогают закрепить смысл. Когда ребёнок вспоминает историю своими словами, он лучше понимает и сам текст, и героев.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Яркий герой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истории есть заметный герой, ребёнок быстрее начинает за ним следить. Интерес к персонажу помогает удерживать внимание и лучше понимать, почему события происходят именно так.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Смешной или неожиданный момент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эпизод, сюрприз или необычный поворот делает текст живым. Такие места хочется пересказать, а значит, они надолго остаются в памяти.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приносит новые английские слова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новые слова встречаются не сами по себе, а в понятной ситуации. Поэтому легче понять, что означает предмет, действие, чувство или место.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знакомит не только со словами, но и с готовыми фразами. Их потом удобно узнавать в речи, играх и заданиях на уроке.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снова в другом тексте, в разговоре или в классе, оно запоминается прочнее. Повтор делает новое слово почти знакомым.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растёт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прочитанная история добавляет маленькую порцию новых слов. Так английский расширяется постепенно, без зубрёжки и без скучной очереди из карточек.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дети особенно легко превращают слова в картинки, звуки и действия, а значит, лучше понимают и запоминают историю.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лет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в этом возрасте яркие образы помогают тексту оживать в воображении.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группа, указанная в разделе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series and familiar characters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снова встречает тех же персонажей, он быстрее входит в историю и меньше боится длинного текста. Уже знакомый мир помогает читать спокойнее и увереннее.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серии обычно есть узнаваемый язык, ритм и способ шутить. Это снижает напряжение: ребёнок понимает, чего ждать, и может сосредоточиться на смысле, а не на неожиданностях.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сюжет — тот же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книга серии приносит свежие приключения, но не требует начинать с нуля. Так чтение становится привычным и приятным, как встреча со старым другом.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всё по полочкам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библиотеке книги удобно искать по теме, возрасту и уровню сложности. Рядом можно сразу заметить обложку, которая словно подмигивает: «Открой меня!». Так выбор становится спокойным и понятным для ребёнка.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полка радует глаз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обложки, разные жанры и несколько знакомых книг создают уютный уголок для чтения. Ребёнок видит, что английские книги бывают не только полезными, но и красивыми, почти как маленькая выставка приключений.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дома, где живут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книжная полка дома делает чтение ближе: книга лежит не далеко, а прямо под рукой. Если рядом есть свет, мягкий стул и любимые жанры, английская история открывается без лишней спешки.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книги ждут читателя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и предложения не заставляют останавливаться на каждом шаге, читать легче. Текст должен быть посильным, чтобы интерес рос, а усталость не побеждала.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кажутся весёлыми, смелыми или смешными, хочется читать дальше. Если герой вызывает симпатию, даже простая история становится особенно увлекательной.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иллюстрации помогают догадаться о смысле и поддерживают внимание. Для младшего школьника картинки — это не украшение, а надёжный помощник в понимании истории.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картинках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книга читается не через силу, а с интересом. Если хочется продолжать, а не закрыть её после первой страницы, значит, выбор почти угадан.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перегрузки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книга подходит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книгу самостоятельно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ребёнку выбирать спокойно, без спешки и лишнего волнения.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семьёй и друзьями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и ребёнок читают части текста по очереди, английские слова звучат увереннее. Такой способ помогает не торопиться и замечать, как история движется вперёд.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Смеёмся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эпизод легче запоминается, если его услышали все за одним столом. Общий смех делает книгу ближе и превращает чтение в тёплый семейный момент.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удобно поговорить о поступках персонажей: кто поступил смело, кто был добрым, а кто удивил. Простая беседа помогает лучше понять текст и свои чувства.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Советуем книги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книга понравилась, ребёнок с радостью расскажет о ней брату, сестре или другу. Так чтение становится не только личным, но и общим делом, которое хочется продолжать.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 — одна маленькая история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можно записать название книги, имя героя и одно новое слово. Рядом легко нарисовать смешной момент или поставить звёздочку, если история особенно понравилась. Получается короткая память о хорошем чтении.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 которой хочется вернуться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отмечает любимый эпизод закладкой и пишет рядом пару слов: что удивило, что рассмешило, что захотелось прочитать ещё раз. Так книга остаётся не просто прочитанной, а по-настоящему прожитой.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читательский дневник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не подходит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история не цепляет, это не ошибка и не провал. Книгу можно спокойно отложить и попробовать другую — как меняют игру, если она сегодня не радует.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отложить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нравятся животные, другим — приключения, третьим — магия и смешные герои. Разные интересы означают, что правильная книга для каждого будет своей.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вкус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слишком трудный, чтение быстро утомляет и превращается в тяжёлую работу. В такой момент лучше выбрать книгу с более простыми словами и понятными картинками.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бывает лишней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другой книге можно без огорчения и без чувства вины. Иногда именно следующий вариант становится тем самым, который хочется читать до конца.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выбор — это нормально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к привычке читать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короткое время для чтения — например, после уроков или перед сном. Несколько страниц ежедневно помогают книге стать обычной и приятной частью дня.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прогресс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Замечать, что уже прочитано больше, чем вчера: одна глава, одна страница, одно новое слово. Видимый успех подталкивает читать дальше.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спокойный уголок, где удобно сидеть с книгой. Когда рядом тишина, свет и любимая подушка, читать хочется дольше и спокойнее.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книги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под рукой разные жанры и несколько книг на выбор. Тогда не нужно долго искать, а желание почитать появляется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раздела 3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 удовольствия помогает ученикам 4 класса читать смелее, думать глубже и снова возвращаться к книгам. Когда выбор нравится, английский становится ближе, а чтение — добрым привычным делом.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2026-05-30T10:54:10Z</dcterms:created>
  <dcterms:modified xsi:type="dcterms:W3CDTF">2026-05-30T10:54:10Z</dcterms:modified>
</cp:coreProperties>
</file>