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 и пассив сөзари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переходят из понимания в собственную речь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нужно чаще отвечать полными фразами, писать развернутые тексты и читать разные произведения. Поэтому важно замечать, какие слова уже легко говорятся, а какие пока только узнаются.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пятикласснику знать свой словарь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активный словарь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него входят названия предметов, действий и признаков: ученик, тетрадь, читать, писать, быстрый, дружный. Это слова, которые чаще всего нужны каждый день.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словарь — это слова, которые ученик свободно употребляет в устной и письменной речи. Они быстро вспоминаются и подходят для ответа, пересказа и сочинения.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активному запасу относятся и школьные слова: урок, перемена, ответ, задание, объяснение. Чем чаще они используются, тем легче подбираются в речи.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пассивный словарь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словарь — это слова, которые ученик узнает при чтении или слушании, но сам почти не произносит. Они понятны по смыслу, однако редко нужны в разговоре.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бывают книжными, редкими, устаревшими или специальными. Их можно встретить в сказках, рассказах, учебниках и объяснениях учителя.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Пассивные слова расширяют понимание языка. Благодаря им легче читать разные тексты и точнее понимать слова, которые встречаются впервые.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«Актив и пассив словаря», 2025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словаря школьника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 границе перехода уже знакомы, но еще не стали привычными в собственной речи.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запас обычно больше активного, а новые слова постепенно переходят в активное употребление.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и дома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жизни школьник слышит и использует слова, связанные с классом, книгами, тетрадями, смартфоном и домашним заданием. Эти слова быстро входят в активную речь.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в разных ситуациях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маршрут, аккуратный, обсуждать, эксперимент, впечатление сначала встречаются в учебнике или в речи взрослых. Потом они появляются в ответах и пересказах.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вокруг школьника
</a:t>
            </a:r>
            <a:endParaRPr lang="en-US" sz="447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707737"/>
            <a:ext cx="9042900" cy="30719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5 класса, составлено по теме урока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активных и пассивных слов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часто употребляемые слова от слов, которые чаще узнаются по книгам и учебным текстам.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Знакомое по чтению слово не всегда становится словом постоянного употребления.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975" y="2915264"/>
            <a:ext cx="707175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активных слов меньше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человек употребляет только те слова, которые нужны ему чаще всего. Остальные могут быть известны, но почти не звучать в повседневной речи.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выбирает нужное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учебники знакомят с новыми словами, однако не каждое прочитанное слово сразу переходит в активную речь. Для этого нужны повторение и применение.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расширяет запас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 уроках, пересказы и письменные задания помогают быстрее вспоминать слова и использовать их без подсказки.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делает слово своим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переходит из пассивного в активное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встреча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слышит или читает новое слово и пока только узнает его в тексте.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употребление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повторений слово появляется в предложении, устном ответе или сочинении и переходит в активный запас.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контексту становится ясным значение слова, и оно начинает запоминаться.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слова к активному употреблению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новое слово становится частью собственной речи ученика.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расширять активный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книг и регулярная работа со словарём знакомят школьника с новыми словами в понятном контексте. Когда слово несколько раз встречается в тексте, оно легче переходит в собственную речь.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предложений, пересказ и обсуждение новых слов с одноклассниками помогают не только запомнить их значение, но и научиться употреблять их уместно в рассказе, ответе и письменной работе.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наблюдений по речевой практике школьников; дата не указана.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школьник узнаёт новые слова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дают разный тип слов: от книжных до разговорных и устойчивых выражений. На уроках полезно фиксировать незнакомые слова сразу.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учебная работа дают наиболее точные слова, а общение добавляет живые. Наиболее прочный запас формируется при сочетании всех источников.
</a:t>
            </a:r>
            <a:endParaRPr lang="en-US" sz="4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030" y="2827747"/>
            <a:ext cx="5376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730" y="5959147"/>
            <a:ext cx="664200" cy="590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07180" y="2827747"/>
            <a:ext cx="384000" cy="614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30380" y="5947147"/>
            <a:ext cx="537600" cy="614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бывают активными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я, ты, он и другие местоимения нужны почти в каждом ответе. Они помогают быстро строить фразы, не перегружая речь лишними повторениями.
</a:t>
            </a:r>
            <a:endParaRPr lang="en-US" sz="2300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хороший, новый, быстрый, дружный часто помогают точно описать предмет или событие. Они запоминаются легко, потому что нужны в повседневном общении.
</a:t>
            </a:r>
            <a:endParaRPr lang="en-US" sz="2275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признаки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Идти, писать, говорить, читать — это слова, которые описывают действия. Их легко включать в устный ответ, рассказ о событии и пересказ текста.
</a:t>
            </a:r>
            <a:endParaRPr lang="en-US" sz="2300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дом, школа, тетрадь и похожие слова постоянно встречаются в речи ученика. Они особенно полезны на уроках, дома и в разговоре с друзьями.
</a:t>
            </a:r>
            <a:endParaRPr lang="en-US" sz="2300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лексика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остаются пассивными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книжные слова делают текст более точным и выразительным. Однако они требуют осторожного употребления, потому что не всегда подходят для простого разговора.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чаще всего встречаются в учебниках и объяснениях учителя. Их значение важно знать, но в обычной беседе такие слова используются редко и не всегда уместно.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слова помогают понимать сказки, былины и старинные тексты. Пятиклассник может узнавать их при чтении, но почти не использует в повседневной речи.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диалектные слова связаны с особенностями речи определённой местности. Они расширяют кругозор, но обычно остаются в пассивном запасе школьника.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893831"/>
            <a:ext cx="8493000" cy="3472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активного и пассивного словаря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слова, которые ученик говорит сам, и слова, которые он главным образом узнаёт при чтении и слушании.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словарь нужен для собственного высказывания, а пассивный — для понимания чужой речи. Одно и то же слово может переходить из одной группы в другую.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словарного запаса; примеры подобраны для школьной речи.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наблюдений за речевой практикой школьников; дата не указана.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 частоте употребления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слово звучит в семье, школе и чтении, тем быстрее оно становится привычным. Повторение в разных видах работы особенно важно для новых слов.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слова легче переходят в активную речь, средние требуют повторения, а редкие чаще сохраняются в пассивном запасе и раскрываются в книгах.
</a:t>
            </a:r>
            <a:endParaRPr lang="en-US" sz="4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0765" y="2400"/>
            <a:ext cx="8374370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57612" y="559250"/>
            <a:ext cx="7925400" cy="232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новыми словами
</a:t>
            </a:r>
            <a:endParaRPr lang="en-US" sz="4600" dirty="0"/>
          </a:p>
        </p:txBody>
      </p:sp>
      <p:sp>
        <p:nvSpPr>
          <p:cNvPr id="7" name="Text 1"/>
          <p:cNvSpPr txBox="1"/>
          <p:nvPr/>
        </p:nvSpPr>
        <p:spPr>
          <a:xfrm>
            <a:off x="1357611" y="5570803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Ещё одна ошибка — путать ударение или значение. Чтобы избежать этого, полезно проверять слово в словаре, повторять его в контексте и использовать в устной речи.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7610" y="3212346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Часто слово запоминают только по виду, без примера. Тогда ребёнок узнаёт его в тексте, но не может точно объяснить значение или употребить в предложении.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 неделю пополнить активный словарь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со словами помогает перейти от узнавания к самостоятельному употреблению.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словарь и качество речи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Чем точнее подобраны слова, тем яснее звучит ответ или пересказ. Удачное слово помогает передать мысль без лишних объяснений и делает речь понятнее.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Богатая речь строится не на редких словах, а на уместных. Важно знать значение слова, его сочетаемость и подходящую ситуацию употребления.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Чтение, устная практика и письменноe выполнение заданий помогают избегать повторов, подбирать синонимы и говорить более точно, выразительно и уверенно.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слова, которые делают речь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словарь помогает говорить и писать самому, а пассивный — понимать чужую речь и тексты. Чем больше ученик читает, обсуждает и пишет, тем увереннее становится его речь.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2026-05-21T14:30:32Z</dcterms:created>
  <dcterms:modified xsi:type="dcterms:W3CDTF">2026-05-21T14:30:32Z</dcterms:modified>
</cp:coreProperties>
</file>