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 его свойства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связывает параллельность, равенство сторон, углы и диагонали в одной понятной фигуре.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параллелограмм важен в 8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геометрии 8 класса параллелограмм становится «моделью» четырёхугольников: через него удобно изучать параллельные прямые, углы и диагонали. Его свойства постоянно встречаются в задачах на доказательство, измерения и площадь.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параллелограмма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это четырёхугольник, у которого противоположные стороны попарно параллельны. Для фигуры ABCD получаем AB ∥ CD и BC ∥ AD — это и есть главный признак.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противоположные стороны равны: если AB и CD параллельны, то их длины одинаковы. То же справедливо для BC и AD, что помогает находить неизвестные значения.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равенства сторон, у параллелограмма равны противоположные углы. А сумма соседних углов всегда равна 180°, поэтому при знании одного угла легко вычисляется другой.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параллелограмм на рисунке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параллелограмм часто похож на «наклонённый прямоугольник». Обычно подписывают вершины A, B, C и D, а противоположные стороны отмечают одинаковыми стрелками, показывающими параллельность.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не меняет суть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равные стороны, используют одинаковые штрихи. Наклон фигуры может менять внешний вид, но если противоположные стороны параллельны, признак параллелограмма сохраняется.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839" y="1611696"/>
            <a:ext cx="4963967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параллелограмма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связывают стороны, углы и диагонали — на них опираются при решении задач.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«узнаётся» одно свойство, остальные часто подтверждаются и позволяют быстро продвигаться к ответу.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геометрии 8 класса (свойства параллелограмма)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сумме можно находить соседние углы, зная один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углов параллелограмма (параллельные прямые)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соседних углов параллелограмма всегда одна и та же сумма: 180°. Поэтому при заданном значении легко вычисляется второй угол, а противоположный окажется равным первому.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61117" y="3634590"/>
            <a:ext cx="675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— что важно помнить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пересекаются и точкой пересечения делятся пополам. Это значит: от центра до каждой вершины на одной диагонали получается одинаковый отрезок.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свойства деления диагоналей пополам следует, что их пересечение — середина каждой диагонали. Поэтому в задачах можно находить длины половин и целые отрезки.
</a:t>
            </a:r>
            <a:endParaRPr lang="en-US" sz="911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половины по диагоналям помогают проверять, действительно ли фигура параллелограмм. Также свойство применяют при решении задач с координатами.
</a:t>
            </a:r>
            <a:endParaRPr lang="en-US" sz="910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параллелограмм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основным признакам.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четырёхугольника одна пара противоположных сторон одновременно равна и параллельна, то этот факт уже позволяет сделать вывод о параллелограмме.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противоположные стороны попарно равны, фигура также является параллелограммом. Этот признак полезен, если в условии сразу даны длины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удобный признак: диагонали четырёхугольника делятся точкой пересечения пополам. В доказательствах он помогает быстро подтвердить нужную геометрию.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 квадрат как частные случаи параллелограмма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четырёхугольников этого «семейства» сохраняются базовые свойства параллелограмма, а дополнительные условия делают фигуры более конкретными.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идею вложенности: квадрат сочетает признаки прямоугольника и ромба, оставаясь частным случаем параллелограмма.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параллелограмм и его частные случаи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вычисляют по формуле S = a × h: a — основание, h — высота, опущенная на это основание. Высота образует перпендикуляр с основанием.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площадь не зависит от «наклона» фигуры. На рисунке отмечают основание, проводят высоту и показывают прямой угол между ними, чтобы правильно выбрать h.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см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данных в формулу периметр получается равным 26 см.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 по формуле P = 2(a + b) для a = 8 см и b = 5 см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считают так: P = 2(a + b). Сначала выбирают соседние стороны a и b, затем подставляют длины, аккуратно проверяя единицы измерения.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параллелограмма и его частных случаев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выражения для периметра и площади остаются одними и теми же при переходе от общего параллелограмма к его частным видам.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периметра параллелограмма сохраняется для прямоугольника, а «ромбовые» обозначения с P = 4a работают там, где все стороны равны.
</a:t>
            </a:r>
            <a:endParaRPr lang="en-US" sz="753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(школьные формулы для четырёхугольников)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 свойства параллелограмма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находят неизвестные углы: если задан один угол 40°, соседний будет 140°, а противоположный — снова 40°. Это следует из суммы соседних углов 180° и равенства противоположных углов.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 условию требуется проверить, что фигура — параллелограмм: тогда применяют признаки и сравнивают пары противоположных сторон, углы или равенство отрезков диагоналей.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тип задач связан с диагоналями: при пересечении они делятся на две равные части. Поэтому из уравнений на отрезки легко находят длины половинок диагоналей.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решения важно соотнести результат с рисунком и смыслом задачи: например, длины должны быть положительными, а углы — согласованными с геометрией, чтобы не ошибиться в выборе пары углов или сторон.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параллелограмм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факты: противоположные стороны и углы, сумма соседних углов 180°, диагонали делят друг друга пополам, S = a·h.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Складная рама: форма остаётся, меняется положение
</a:t>
            </a:r>
            <a:endParaRPr lang="en-US" sz="1111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раскладных механизмах часто встречаются участки, которые ведут себя как параллелограмм: стороны остаются параллельными, даже когда конструкция «уезжает» под другим углом. Поэтому узлы работают одинаково, не теряя устойчивости. Такие элементы удобно показывать на схематичной раме.
</a:t>
            </a:r>
            <a:endParaRPr lang="en-US" sz="957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плитки: «наклонённые прямоугольники»
</a:t>
            </a:r>
            <a:endParaRPr lang="en-US" sz="1041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узоры нередко строят из параллелограммов, потому что рисунок легко масштабировать и поворачивать. Наклонная форма выглядит динамично, но геометрическая основа сохраняет параллельность. Для иллюстрации подойдёт повторяющийся фрагмент узора с отмеченными параллельными сторонами.
</a:t>
            </a:r>
            <a:endParaRPr lang="en-US" sz="91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Чертёжные детали техники: точность в линиях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чертежах и схемах деталей встречаются параллелограммы как удобный способ показать направление и взаимное расположение частей. Когда ось деталей смещается, параллельные грани сохраняют «связь» друг с другом. На изображении уместна схематичная деталь механизма с выделенными сторонами.
</a:t>
            </a:r>
            <a:endParaRPr lang="en-US" sz="90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 окружающей 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параллелограмма используются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опираются на свойства углов и диагоналей: они быстро дают нужные величины без сложных построений.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для задач по доказательству и вычислениям наиболее «универсальны» свойства углов и диагоналей, а формула площади помогает, когда требуется S.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Дидактический анализ содержания учебных задач (условная шкала; измеренная статистика отсутствует)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параллелограммом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проверки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любой наклонный четырёхугольник принимают за параллелограмм. Нужно сначала проверять, что обе пары противоположных сторон действительно параллельны, иначе вывод будет неверным.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 и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вычислении площади ошибаются, если берут наклонную сторону вместо высоты. Высота — это перпендикуляр к основанию, и он должен быть отмечен на рисунке.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диагонали равными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полагают, что диагонали параллелограмма обязательно равны. В действительности делятся пополам они, но сами диагонали, как правило, имеют разную длину.
</a:t>
            </a:r>
            <a:endParaRPr lang="en-US" sz="865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Мешают основания для S = a·h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за основание принимают не ту сторону, на которую опущена высота. Тогда произведение a·h теряет смысл, и результат выходит «несогласованным» с рисунком.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две пары противоположных сторон: каждая пара параллельна. Поэтому фигура сразу узнаётся по параллельности сторон, направленных в одну сторону.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равны, а противоположные углы тоже равны. Это помогает находить неизвестные величины, не выполняя лишних построений и не используя дополнительные формулы.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в параллелограмме в сумме дают 180°. Значит, если известен один угол, легко вычислить соседний и убедиться в правильности выбора пары углов.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делятся точкой пересечения пополам. Площадь находят по S = a·h, а периметр — по P = 2(a + b), где a и b — соседние стороны.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набор фактов для запоминания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ключ к пониманию четырёхугольников
</a:t>
            </a:r>
            <a:endParaRPr lang="en-US" sz="3245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параллелограмма связывает школьную геометрию: параллельность, равенство сторон, свойства углов и диагоналей. Эти знания помогают распознавать прямоугольник, ромб и квадрат и успешно решать задачи.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2026-05-12T02:43:58Z</dcterms:created>
  <dcterms:modified xsi:type="dcterms:W3CDTF">2026-05-12T02:43:58Z</dcterms:modified>
</cp:coreProperties>
</file>