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основные идеи: Future Simple и прогнозы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выражает будущие события, решения и предсказания с помощью will.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будущего помогает планировать жизнь, делиться мечтами и строить прогнозы. Future Simple расширяет возможности общения о грядущих событиях и надеждах.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 будущем?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Утвердительное предложение строится как: подлежащее + will + глагол в начальной форме. Это универсальная конструкция для всех лиц и чисел.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Сокращённые формы will — ’ll: I’ll, you’ll, he’ll и т.д. — широко используются в речи для удобства и естественности.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Противоположное значение выражается с помощью won’t или will not: они указывают на то, что действие не произойдёт в будущем.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утвердительного предложения в Future Simple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для будущего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как tomorrow, next week, и soon помогают точно определить время наступления события. Например, 'She will come tomorrow' — конкретное указание на будущее.
</a:t>
            </a:r>
            <a:endParaRPr lang="en-US" sz="1381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будущего момента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типа in 2030 или when I am older характеризуют длительный период или возрастной рубеж, при этом указывают на использование Future Simple для обозначения дальних планов.
</a:t>
            </a:r>
            <a:endParaRPr lang="en-US" sz="1337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времени для Future Simple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образуется с помощью won’t или полной формы will not перед основным глаголом: She won’t come — Она не придёт.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Won’t используется для всех местоимений без изменения, что делает его простым в употреблении для отрицаний в будущем.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подчёркивает, что действие не произойдёт, помогая четко противопоставить ожидания или предсказания.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забывать правильный порядок слов — подлежащее + won’t + глагол, чтобы сохранить корректность конструкции.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отрицательных предложений в Future Simple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вопросительных предложений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вопросах will ставится перед подлежащим: Will you come? — Ты придёшь? Это стандартная форма вопросов Future Simple.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кратких ответов после вопросов применяются will и won’t: Yes, I will (да), No, I won’t (нет), что облегчает коммуникацию.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помогают узнавать планы, ожидания и мнения других о грядущих событиях и вероятностях.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выражает предположения и прогнозы, основанные на мнениях или текущих данных, например: It will rain tomorrow — вероятный прогноз погоды.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Прогнозы могут отражать надежды, догадки или ожидания, не всегда подкреплённые фактами, что характерно при использовании will для выражения будущего.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Future Simple для прогнозов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часто выбирают для внезапных решений, принятых в момент речи: I will call you — Я позвоню тебе сейчас.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используется для заранее договорённых планов: I am meeting my friend — Я встречаюсь с другом по договорённости.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Future Simple подчеркивает спонтанность, а Present Continuous — определённость и подготовленность.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времени имеют важные функции для разговора о будущем, но употребляются в разных контекстах планирования.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Future Simple и Present Continuous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08" y="2573391"/>
            <a:ext cx="3986205" cy="20787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162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308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 науке и технологиях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will be a famous scientist — ты станешь известным учёным, а роботы помогут с домашними заданиями. Такие предсказания отражают интерес подростков к прогрессу и инновациям.
</a:t>
            </a:r>
            <a:endParaRPr lang="en-US" sz="1337" dirty="0"/>
          </a:p>
        </p:txBody>
      </p:sp>
      <p:sp>
        <p:nvSpPr>
          <p:cNvPr id="7" name="Text 1"/>
          <p:cNvSpPr txBox="1"/>
          <p:nvPr/>
        </p:nvSpPr>
        <p:spPr>
          <a:xfrm>
            <a:off x="4590162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в спорте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team will win the match — команда выиграет матч. Спортивные прогнозы популярны среди юных слушателей и мотивируют их верить в свои достижения.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предсказаний с Future Simple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92088"/>
            <a:ext cx="3848986" cy="19641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использовании Future Simple, to be going to и Present Continuous для выражения будущего с примерами и краткими пояснениями.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формы будущего подчеркивают степень планирования и уверенность в действии.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Spotlight, 7 класс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Future Simple и других будущих времён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«soon» и «tonight» часто используются с Future Simple для обозначения ближайших будущих событий, подчеркивая, что действие произойдет в ближайшее время или в этот же вечер.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«in the future» и «someday» сигнализируют о более отдаленных планах или мечтах, помогая слушателю понять, что речь идет о неопределенном будущем времени.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 «next year» и «in an hour» конкретизируют момент будущего действия, позволяя выразить точные сроки использования Future Simple в предложении.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временные маркеры облегчают понимание и правильное употребление Future Simple, формируя четкое представление о том, когда наступит описываемое событие.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Слова-указатели для Future Simple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прогнозы о будущем человечества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46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предполагают, что к 2050 году люди смогут обитать на Марсе благодаря развитию космических технологий. Такие прогнозы основаны на текущих исследованиях и инновациях в области космонавтики.
</a:t>
            </a:r>
            <a:endParaRPr lang="en-US" sz="1306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предсказания успехов учеников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Ученикам часто говорят, что они успешно сдадут экзамены и достигнут целей в учебе. Эти предсказания помогают повысить мотивацию и уверенность в собственных силах.
</a:t>
            </a:r>
            <a:endParaRPr lang="en-US" sz="134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типы предсказаний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выявил, что наибольший интерес у школьников вызывает будущее технологий и связанных с ними профессий.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сосредоточены на темах технологий и карьерного роста, что отражает современную тенденцию стремления к развитию и инновациям.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среди школьников 7 класса,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темы прогнозов у подростков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вместо will ошибочно употребляют shall, хотя в современном разговорном английском это считается устаревшим и не рекомендуется.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порядка слов в вопросах — распространённая ошибка. Правильный порядок: will + подлежащее + глагол в начальной форме.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отрицаниях забывают will или используют неправильную форму глагола, что искажает смысл будущего времени и создает грамматические ошибки.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использовании Future Simple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применяют, когда решение принимается в момент речи без предварительного планирования. Например: «Мне холодно. I will close the window» — спонтанное предложение.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фразы часто встречаются в повседневной коммуникации и помогают быстро реагировать на изменения ситуации, выражая готовность к действию прямо сейчас.
</a:t>
            </a:r>
            <a:endParaRPr lang="en-US" sz="1555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Мгновенные решения с Future Simple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речи Future Simple часто выражает обещания, договоренности или угрозы, показывая намерения говорящего в будущем.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письменных текстах это время используется для описания будущих событий, планов и предсказаний, повышая ясность изложения и структуру повествования.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Future Simple помогает говорить уверенно и инициативно, что способствует эффективному общению и формированию правильного словарного запаса.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в устном и письменном общении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 год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первых крупных проектов по созданию умных городов с использованием искусственного интеллекта и экологических технологий.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2035 год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половины всех автомобилей в мире перейдут на электрическую тягу, что значительно снизит загрязнение воздуха в городах.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2050 год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традиционных профессий, таких как водители и кассиры, из-за автоматизации и внедрения новых технологий в повседневную жизнь.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научные прогнозы на будущее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«Tomorrow will be better» выражает оптимизм и надежду на улучшение будущего, помогая запомнить конструкцию Future Simple через позитивный настрой.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«Everything will be fine» часто используется для поддержки и мотивации, показывая, как Future Simple применим для выражения уверенности и поддержки в речи.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в английских пословицах и цитатах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повторяйте и запоминайте модели предложений с will с помощью карточек и списков ключевых фраз для лучшего запоминания.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Практикуйтесь в построении вопросов и отрицаний в кратких диалогах, чтобы уверенно использовать Future Simple в устном общении.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упражнения из учебника и онлайн-игры для интерактивного закрепления материала и разнообразия формы обучения.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Ведите языковой дневник, записывая свои прогнозы и планы, что способствует практике письма и развитию навыков самостоятельного мышления.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 по освоению Future Simple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изучения Future Simple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— незаменимое время для выражения прогнозов и планов. Оно расширяет возможности общения подростков и помогает уверенно говорить о будущем.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2026-05-07T03:40:33Z</dcterms:created>
  <dcterms:modified xsi:type="dcterms:W3CDTF">2026-05-07T03:40:33Z</dcterms:modified>
</cp:coreProperties>
</file>