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 и учимся умножать многочлены уверенно и без 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умножение многочленов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нужен в алгебре, геометрии и текстовых задачах: он помогает раскрывать скобки, упрощать выражения и находить площади прямоугольников со сторонами вида x+3 и x+5.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многочлена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одного или нескольких одночленов, соединённых знаками сложения или вычитания. Он может быть коротким или содержать несколько слагаемых.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одночлен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включает числовой коэффициент, буквы и степени. Например, в выражении 3x² коэффициент равен 3, а степень переменной — 2.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3x+2, x²−5x+7 и 2a−3b+4. Такие записи удобно использовать при преобразовании выражений и раскрытии скобок.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рассматривают многочлены с одной переменной, чтобы легче отслеживать степени, находить подобные слагаемые и выполнять вычисления без лишней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как основа умножения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многочленов каждый член первого множителя должен быть умножен на каждый член второго. Это главный шаг, который нельзя пропускать.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член на каждый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показывает, почему при раскрытии скобок появляются все возможные произведения. Так получается полная запись без потери слагаемых.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произведения важны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применить правило неверно, итоговое выражение будет неполным. Поэтому именно распределительное свойство позволяет получить правильный результат и затем его упростить.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правильного ответа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многочленов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раскрытии скобок и упрощении результата.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и произведение многочленов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равны x+3 и x+5, его площадь выражается произведением (x+3) (x+5). Это удобная модель для понимания раскрытия скобок.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прямоугольника на четыре части появляются области x·x, x·5, 3·x и 3·5. Каждая часть соответствует одному промежуточному произведению.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наглядно показывает, почему в ответе появляются все члены. Ни одно произведение не возникает случайно: каждое связано с конкретной частью рисунка.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вычислением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легко проверить, что результат должен быть многочленом второй степени. Геометрия помогает увидеть смысл алгебраической записи, а не только её 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раскрытия скобок и приведения подобных слагаемых.
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раскрытия скобок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от записи с произведением переходят к упрощённому многочлену.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каждый член умножается на каждый, а затем одинаковые по виду слагаемые объединяются.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схема по правилу распределительного умножения.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произведений получается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слагаемых в множителях, тем больше промежуточных произведений нужно записать до упрощения.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произведений растёт по правилу умножения числа слагаемых, поэтому важно не пропустить ни одного члена.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двучлена на двучлен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двучлена с двучленом всегда получается четыре промежуточных произведения: каждое слагаемое первого множителя умножается на каждое слагаемое второго.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(a+b) (c+d)=ac+ad+bc+bd показывает порядок действий. Сначала перечисляют все произведения, а затем переходят к упрощению выражения.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68750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похожих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одинаковые по виду одночлены складывают. Именно так получают короткий и удобный ответ, который легче проверить и использовать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двучлена на многочлен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Считаем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Оцениваем количество членов в каждом множителе. Если один множитель — двучлен, а второй содержит три члена, заранее ожидаем шесть произведений.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Упрощаем результат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полученные одночлены, затем приводим подобные слагаемые. После этого выражение становится короче и принимает стандартный вид.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Раскрываем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двучлена умножаем на все члены второго многочлена. Так появляются все промежуточные произведения без пропусков и повторов.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209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при умножении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на плюс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множителя имеют положительный знак, произведение тоже остаётся положительным. Это самый простой случай, но именно его нужно держать в голове, чтобы не ошибиться в последующих вычислениях.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минуса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двух отрицательных множителей даёт положительный результат. Это особенно важно в выражениях с несколькими скобками, где один неверно поставленный знак меняет весь итоговый многочлен.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с плюсом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множитель отрицательный, а другой положительный, результат будет отрицательным. При раскрытии скобок такой знак нужно ставить у каждого промежуточного произведения отдельно, не по памяти, а по правилу.
</a:t>
            </a:r>
            <a:endParaRPr lang="en-US" sz="978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знаков
</a:t>
            </a:r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вроде (x-3) (x+4) или (2x-1) (x-5) удобно после каждого шага быстро сверять знак. Такая привычка помогает заметить ошибку раньше, чем будет записан окончательный ответ.
</a:t>
            </a:r>
            <a:endParaRPr lang="en-US" sz="10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презентации; качественная ранжировка типичных ошибок по частоте упоминания в теме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умножении многочленов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 просто искать ответ, а отмечать, на каком шаге возникает сбой. Тогда легче исправить способ вычисления, а не только итоговую запись.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из-за неполного раскрытия скобок и знаков. Если проверять каждый шаг, число неточностей заметно уменьшается.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раскрытия скобок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убираем лишние скобки и внимательно смотрим на каждый член. В примере (x+2) (x+5) важно не пропустить ни одно слагаемое и сразу подготовиться к распределению.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все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первого многочлена умножаем на каждый член второго: x·x, x·5, 2·x и 2·5. Так появляется полный набор промежуточных одночленов без пропусков.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похожие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всех произведений объединяем одинаковые по виду члены. Здесь 5x и 2x складываются в 7x, а остальные части остаются без изменений.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запись становится короче и удобнее: x^2+7x+10. Такой результат легко проверить по виду: есть квадратный член, линейный член и свободное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записи до и после упрощения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содержания презентации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исходное произведение превращается в компактный многочлен после раскрытия скобок и приведения подобных слагаемых.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выражение становится короче и легче для дальнейших преобразований. Приведение подобных слагаемых — обязательный шаг, а не дополнительное украшение записи.
</a:t>
            </a:r>
            <a:endParaRPr lang="en-US" sz="13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такую степень имеет результат умножения двух линейных многочленов.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степень множителей заранее, можно быстро проверить, похож ли ответ на правильный. Это помогает заметить ошибку ещё до переписывания результата.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теме умножения многочленов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после раскрытия скобок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формулами сокращённого умножения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(a+b)^2 появляется, если умножить сумму на саму себя. После раскрытия скобок два одинаковых средних члена складываются, поэтому получается a^2+2ab+b^2.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(a-b) (a+b) тоже раскрывается по общему правилу. Здесь средние члены имеют разные знаки и взаимно уничтожаются, поэтому остаётся разность квадратов a^2-b^2.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формулы не нужно запоминать отдельно как исключение. Они возникают из обычного умножения многочленов, поэтому важно хорошо понимать сам способ раскрытия скобок.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новая тема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презентации; схематическое представление последовательности раскрытия скобок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раскрытия скобок к готовой формуле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строятся по одному принципу: сначала распределяем умножение, затем внимательно объединяем или сокращаем одинаковые члены.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формулами возникает только на этапе упрощения. Понимание этого шага делает готовые правила логичными и легче запоминаемыми.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площади прямоугольников и других фигур, если их стороны выражены через переменные. Это делает чертёж и вычисления более удобными и наглядными.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движение, стоимость или количество предметов многочлены позволяют описать ситуацию одной короткой формулой вместо длинного словесного объяснения.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упрощении выражений многочлены нужны для раскрытия скобок, преобразования формул и подготовки к дальнейшим темам. Без этого приёма многие задачи решать гораздо сложнее.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многочленов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многочленов: 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многочлен строится на распределительном свойстве. Главное — не пропустить ни одно произведение, правильно поставить знак и привести подобные слагаемые. Это важный шаг к алгебраическим формулам.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2026-05-29T22:48:04Z</dcterms:created>
  <dcterms:modified xsi:type="dcterms:W3CDTF">2026-05-29T22:48:04Z</dcterms:modified>
</cp:coreProperties>
</file>