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драматического текста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из чего строится пьеса и как она звучит на сцене.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события раскрываются через слова и поступки героев, а не через подробный рассказ автора. Поэтому здесь особенно важны точность, краткость и выразительность речи.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драма отличается от других родов литературы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как последовательность действий, сцен и явлений, которые показывают, как развивается сюжет и меняется положение героев.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текста обычно есть список действующих лиц, а основную часть составляют реплики персонажей и авторские ремарки, помогающие представить сцену.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связан с конфликтом и движением действия вперёд, поэтому пьеса читается как текст, предназначенный для сцены.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как основная форма драматического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пьесы и их роль в раскрытии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пьесы работают вместе: одни раскрывают героев, другие — действие и напряжение.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драматического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ведёт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несут основную нагрузку сюжета, а второстепенные помогают точнее показать ситуацию. Вместе они создают систему отношений, через которую становится понятен конфликт.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характере персонажа судят по его речи, поступкам, внешнему виду и поведению на сцене. Даже короткое появление может многое сказать о его роли в событии.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пьесе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— это отдельное высказывание героя, с которого складывается почти весь текст пьесы. Она может быть короткой, вопросительной или эмоционально яркой.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реплики передают, что происходит между персонажами, и показывают их отношение к событию. По ним видно настроение, сомнение, согласие или спор.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драме каждая реплика имеет значение, потому что через неё герой раскрывается без авторского рассказа. Читатель сам замечает смысл сказанного и подтекст.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как основная единица речи в драме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— это разговор двух или нескольких персонажей. Он делает действие подвижным и помогает сразу увидеть столкновение разных мнений и целей.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создаёт ощущение живого спора, а монолог замедляет действие и сосредоточивает внимание на чувствах героя. Оба вида речи одинаково важны для пьесы.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принадлежит одному герою и показывает его мысли, воспоминания, переживания или решение. Такая речь помогает глубже понять внутренний мир персонажа.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монолог в драматическом тексте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драматического сюжета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возникает, когда герои по-разному смотрят на одну ситуацию. Их цели, желания или убеждения приходят в противоречие и запускают действие пьесы.
</a:t>
            </a:r>
            <a:endParaRPr lang="en-US" sz="1384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борьба происходит внутри самого героя. Он сомневается, ошибается, боится или не может принять решение, и это делает сюжет напряжённым.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противостояние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внешнем конфликте герои спорят, доказывают свою правоту и мешают друг другу. Через такие сцены особенно ясно видны характеры персонажей.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конфликта пьеса теряет движение и становится набором отдельных разговоров. Именно конфликт связывает события в единый сюжет и ведёт его к развязке.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как основа драматического сюжета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указывают ремарки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сообщают, как двигаются герои, с какой интонацией они говорят, где происходит сцена и какая у неё обстановка. Часто они оформляются в скобках или курсивом.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ремарок трудно представить, как именно должно выглядеть действие на сцене. Они помогают понять паузы, мимику, настроение и общее состояние персонажей.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Ремарки: авторские пояснения к действию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заменяют подробный авторский рассказ и подсказывают, как читать сцену вслух.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ремарки уточняют действие и звучание речи; именно они сильнее всего помогают представить сцену.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литературы; учебная схема для наглядного сравнения.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сообщают ремарки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часть пьесы, в которой показан большой этап развития сюжета и основного конфликта.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узкий отрезок внутри пьесы. Он объединяет несколько эпизодов, связанных одним этапом событий.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эпизод внутри действия. Обычно связан со сменой места, ситуации или состава участников.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мелкая часть. Она начинается с выхода или ухода персонажей и фиксирует изменение состава действующих лиц.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Акт, действие, сцена и явление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термины; школьный курс литературы.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пьесы и их значение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устроены основные композиционные части драматического текста и зачем они нужны.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единица, тем точнее она фиксирует изменения в действии и составе персонажей.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90390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595" y="1767993"/>
            <a:ext cx="237925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Ремарки помогают понять, где происходит сцена: в комнате, на улице, во дворе или в другом пространстве. Это задаёт рамку для всего эпизода.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влияет на восприятие сцены не меньше слов. Свет, тьма, вечер или яркое освещение помогают передать атмосферу и эмоциональный тон.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Мебель, вещи и их расположение подсказывают, как живут герои и в каких обстоятельствах они находятся. Детали делают сцену убедительной.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где стоят или сидят персонажи, показывает их отношения: близость, напряжение, спор или отчуждение. Пространство становится частью смысла.
</a:t>
            </a:r>
            <a:endParaRPr lang="en-US" sz="137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обстановка и декорации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Костюм, поза и мимика часто дают первое представление о герое. По ним можно заметить возраст, положение в обществе и общее настроение.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скрыто в поведении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пауза или взгляд могут сказать о персонаже больше, чем длинная речь. Иногда именно молчание помогает понять его сомнения или внутреннее напряжение.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 и смысл образа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может выглядеть по-разному в спокойной и напряжённой сцене.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характера — поступки и речь; остальные источники уточняют и дополняют образ.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литературы; учебная схема для анализа персонажа.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понимание характера героя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пьесе обычно короткая и точная: каждое слово должно работать на смысл, чтобы зритель или читатель сразу понимал, что происходит.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вопросы, восклицания, обращения и повторы. Они передают сильные чувства и делают разговор героев более живым и убедительным.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недосказанность тоже важны. Они помогают показать напряжение, скрытый спор или неуверенность персонажа без длинных пояснений автора.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речи пьесу удобно читать вслух и ставить на сцене: текст звучит естественно и быстро раскрывает отношения между героями.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драматического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драматический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не пропустить важные элементы пьесы и понять, как они связаны между собой.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реплики и ремарки действуют как единый механизм: одни показывают характеры, другие уточняют сцену, а вместе они создают понятное сценическое действие.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связывает все элементы в общую линию сюжета. Без него разговоры героев не образуют напряжения и не ведут к развязке.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 акты, сцены и явления помогает увидеть развитие событий по шагам. Благодаря композиции пьеса читается как цельная история, а не набор эпизодов.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компоненты пьесы работают вместе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раскрывается через действие и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текст интересен тем, что показывает характеры через слова, поступки и ремарки. Если видеть связь всех компонентов, пьесу легче читать, понимать и представлять на сцене.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2026-05-22T19:34:30Z</dcterms:created>
  <dcterms:modified xsi:type="dcterms:W3CDTF">2026-05-22T19:34:30Z</dcterms:modified>
</cp:coreProperties>
</file>