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и генетика пола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наследственность по-разному, но закономерно создают разнообразие жизни.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наследованию
</a:t>
            </a:r>
            <a:endParaRPr lang="en-US" sz="2135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разберём, как среда определяет границы распространения видов и формирование биомов. Затем перейдём к наследованию признаков, связанному с половыми хромосомами, и увидим общий принцип биологии: от причин к закономерностям.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биогеография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объясняет, почему один и тот же вид встречается не везде, а только в подходящих районах. Она рассматривает климат, историю материков, преграды и возможности расселения.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ареала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вида зависит не только от условий среды, но и от его биологических возможностей. Важны устойчивость к холоду, жаре и засухе, а также скорость размножения.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организмов влияют прошлые события: оледенения, поднятие гор, разделение материков. Эти факторы меняли пути миграции и формировали современные границы биомов.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биогеографии состоит в том, что состав флоры и фауны нельзя объяснить случайностью. Распространение организмов подчиняется сочетанию среды, наследственности и истории Земли.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Ареал, экосистема и биом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вида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 — это территория, где вид встречается в природе. Его границы показывают, какие условия он способен переносить и где может успешно размножаться.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 — крупная природная зона с близким климатом, характерной растительностью и животными. Один биом может включать несколько экосистем, но общие условия в них остаются сходными.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среду их обитания. В её пределах постоянно идут обмен веществом, поток энергии и взаимодействия между видами.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абиотические факторы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биологии: биогеография и экология
</a:t>
            </a:r>
            <a:endParaRPr lang="en-US" sz="1466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формирование биомов сильнее всего влияют климатические и рельефные условия. Они определяют, какие растения и животные могут жить в данной местности.
</a:t>
            </a:r>
            <a:endParaRPr lang="en-US" sz="1628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основное распределение биомов, а почвы уточняют, какие виды смогут закрепиться.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связи и распределение видов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ограничивает число видов, которые могут одновременно занимать одну территорию. Если ресурсы сходны, более приспособленный вид получает преимущество и постепенно меняет состав сообщества.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паразиты снижают численность одних видов и поддерживают равновесие других. Такие связи могут сдерживать чрезмерное размножение и влиять на границы распространения.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переносчики семян и пищевые связи помогают видам расселяться. Без этих партнёров растение или животное может не закрепиться даже в подходящем климате.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сообщества часто важнее одной только температуры. Вид должен не только выдерживать условия, но и находить пищу, партнёров и способ распространяться дальше.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ареал оказывается ограниченным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экологические и исторические факторы сужают распространение вида.
</a:t>
            </a:r>
            <a:endParaRPr lang="en-US" sz="127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формируется в условиях очень холодного климата, короткого лета и многолетней мерзлоты. Деревья здесь не растут, а растительный покров состоит из мхов, лишайников и низких кустарников.
</a:t>
            </a:r>
            <a:endParaRPr lang="en-US" sz="1424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 лемминг приспособлены к жизни при сильном холоде и нехватке пищи. Для них важны густой мех, запас жира и сезонные изменения поведения.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 помогает растениям и животным уменьшать потери тепла и защищаться от ветра. Компактные формы особенно выгодны на открытой безлесной территории.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жизненный цикл позволяет использовать короткое лето максимально эффективно. У многих организмов развитие и размножение происходят за очень ограниченный тёплый период.
</a:t>
            </a:r>
            <a:endParaRPr lang="en-US" sz="14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с длинной зимой и умеренно влажным климатом. Здесь преобладают хвойные деревья, которым легче переносить мороз и дефицит воды зимой.
</a:t>
            </a:r>
            <a:endParaRPr lang="en-US" sz="1452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сосна и пихта сохраняют хвою и уменьшают испарение. Коническая крона помогает сбрасывать снег, а плотная древесина делает деревья устойчивее к холоду.
</a:t>
            </a:r>
            <a:endParaRPr lang="en-US" sz="1485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медведь, рысь, соболь и глухарь приспособлены к сезонным изменениям корма и температуры. У них развиты густой мех, маскировка и поведение, связанное с зимним временем.
</a:t>
            </a:r>
            <a:endParaRPr lang="en-US" sz="145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животных впадает в спячку или резко замедляет обмен веществ. Это позволяет пережить долгий период холода, когда доступной пищи становится намного меньше.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леса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 смешанные леса развиваются там, где достаточно осадков и выражена смена сезонов. Здесь соседствуют деревья с разными требованиями к свету, влаге и температуре.
</a:t>
            </a:r>
            <a:endParaRPr lang="en-US" sz="1479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клен и бук образуют древесный ярус, а в нижних слоях встречаются кустарники и травы. Такая ярусность повышает разнообразие мест обитания для животных.
</a:t>
            </a:r>
            <a:endParaRPr lang="en-US" sz="1453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Олень, лиса и белка используют разные корма и укрытия, поэтому могут сосуществовать в одном лесу. Видовое разнообразие поддерживается за счет разделения ресурсов и сезонной активности.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 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пережить холодный сезон, а накопление запасов и смена активности снижают затраты энергии. Эти приспособления особенно важны при зимнем дефиците пищи.
</a:t>
            </a:r>
            <a:endParaRPr lang="en-US" sz="14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прерии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прерии формируются там, где осадков меньше, чем в лесах, но их достаточно для травянистой растительности. Открытые пространства благоприятны для крупных стадных животных и быстрых наземных бегунов.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здесь приспособлены к нехватке влаги и ветрам: у злаков развитая корневая система, а надземная часть быстро восстанавливается после вытаптывания, засухи или пожара.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важны скорость, осторожность и умение скрываться. Суслики и другие норные виды избегают перегрева, сайгаки и бизоны используют быстрый бег, а дрофы держатся на открытых участках.
</a:t>
            </a:r>
            <a:endParaRPr lang="en-US" sz="1286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климата делает эти биомы особенно динамичными: после дождей травы быстро отрастают, а в засушливые периоды сообщества сильно меняются. Это поддерживает устойчивые, но гибкие экосистемы.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засушливость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возникают там, где испарение долго превышает количество осадков. Поэтому растительный покров разрежен, а организмы вынуждены экономить каждую каплю влаги и избегать перегрева.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растений нередко есть колючки вместо листьев, толстые стебли или корни, способные быстро поглощать редкую влагу. Такие признаки помогают переживать длительные периоды без дождей.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 часто активны ночью, когда температура ниже. Верблюд, фенек и многие грызуны приспособлены к дефициту воды, жаре и резким суточным колебаниям температуры.
</a:t>
            </a:r>
            <a:endParaRPr lang="en-US" sz="1271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 отражает солнечные лучи, а поведение в тени или норах снижает перегрев. У некоторых видов выделительная система особенно эффективна, поэтому вода теряется медленнее.
</a:t>
            </a:r>
            <a:endParaRPr lang="en-US" sz="1264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не является безжизненной: здесь сохраняются специализированные сообщества, которые используют краткие периоды благоприятных условий после дождей. Именно поэтому состав организмов быстро меняется по сезонам.
</a:t>
            </a:r>
            <a:endParaRPr lang="en-US" sz="11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саванны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распространены в тропиках, где тепло сохраняется весь год, но дожди приходятся лишь на часть сезона. Из-за этого травы доминируют, а деревья растут редко и не образуют сплошного полога.
</a:t>
            </a:r>
            <a:endParaRPr lang="en-US" sz="1362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влажный период злаки быстро наращивают зелёную массу, а в сухой сезон многие растения переходят в состояние покоя или переносят нехватку влаги благодаря глубоким корням и прочным тканям.
</a:t>
            </a:r>
            <a:endParaRPr lang="en-US" sz="1362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травоядные, такие как жирафы, слоны и зебры, используют открытые пространства для питания и миграций. Хищники, например львы, зависят от тех же сезонных перемещений стад.
</a:t>
            </a:r>
            <a:endParaRPr lang="en-US" sz="1358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пожарам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засуха — обычная часть жизни саванны. Поэтому растения и животные должны быстро восстанавливаться после неблагоприятного периода, а также использовать укрытия, скорость и выносливость.
</a:t>
            </a:r>
            <a:endParaRPr lang="en-US" sz="13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развиваются в условиях постоянного тепла и высокой влажности. Здесь формируется многоярусная структура: под пологом деревьев есть отдельные уровни кустарников, лиан и травянистых растений.
</a:t>
            </a:r>
            <a:endParaRPr lang="en-US" sz="1406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 тёплый климат создают исключительное видовое богатство. Орхидеи, лианы, насекомые, амфибии и обезьяны занимают разные экологические ниши и редко конкурируют напрямую за один и тот же ресурс.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к затенению и конкуренции за свет: у них часто крупные листья, а эпифиты используют другие растения как опору, не отбирая у них питательные вещества.
</a:t>
            </a:r>
            <a:endParaRPr lang="en-US" sz="1479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тропического леса нередко узко специализированы по пище и ярусу обитания. Это позволяет множеству видов сосуществовать рядом, но делает экосистему чувствительной к вырубке и фрагментации.
</a:t>
            </a:r>
            <a:endParaRPr lang="en-US" sz="13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на карте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биомы выстраиваются не хаотично, а по широтам. Чем ближе к полюсам, тем холоднее климат, поэтому там преобладают тундра и лесотундровые сообщества.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поясах с более мягкими условиями появляются тайга, затем смешанные и широколиственные леса. По мере уменьшения осадков леса сменяются степями, а затем пустынями.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тепла больше, но режим осадков становится решающим фактором. Там, где есть влажный и сухой сезоны, развиваются саванны, а при постоянной влажности — тропические леса.
</a:t>
            </a:r>
            <a:endParaRPr lang="en-US" sz="1278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показывает, что главные природные пояса определяются сочетанием температуры и влаги. Карта биомов помогает увидеть общую закономерность, скрытую за разнообразием ландшафтов и видов.
</a:t>
            </a:r>
            <a:endParaRPr lang="en-US" sz="12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50" y="1230400"/>
            <a:ext cx="757295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сравнения биомов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условия среды формируют похожие адаптации; это пример конвергенции.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«Основные биомы суши»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биомов по климату, растительности и приспособлениям показывает, что похожие условия на разных материках приводят к сходным жизненным формам, даже если набор видов различается.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генетике пола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начинается с генов, расположенных в хромосомах. Разные версии одного гена, то есть аллели, создают варианты признака и определяют, каким будет его проявление у организма.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46 хромосом: 44 аутосомы и 2 половые. Это деление важно, потому что половые хромосомы участвуют не только в определении пола, но и в наследовании некоторых признаков.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 расположен в половой хромосоме, его наследование может отличаться у самцов и самок. Поэтому один и тот же признак иногда встречается несимметрично в родословных.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таких признаков помогает понять, почему одни особенности передаются по обычным схемам, а другие — через X- или Y-хромосому. Здесь особенно важны точные наблюдения и анализ родословных.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определяется пол у разных организмов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XX/XY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чаще всего действует система XX/XY: наличие двух X-хромосом связано с женским полом, а комбинация X и Y — с мужским. Однако сам принцип определения пола у разных групп животных может отличаться.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ZW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распространена система ZW, в которой самки имеют разные половые хромосомы, а самцы — одинаковые. Это показывает, что обозначения и механизмы пола зависят от конкретного вида.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организмов пол определяется не только хромосомами, но и условиями развития, например температурой. Поэтому биология пола гораздо разнообразнее, чем кажется по примеру человека.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 аутосомы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расположения гена до наблюдаемой схемы передачи признака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 правилам
</a:t>
            </a:r>
            <a:pPr algn="ctr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объясняет, почему жизнь распределена по планете неравномерно, а генетика пола — как наследуются признаки, связанные с хромосомами. Вместе эти науки показывают, что разнообразие природы подчиняется закономерностям.
</a:t>
            </a:r>
            <a:endParaRPr lang="en-US" sz="4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2026-07-26T13:32:15Z</dcterms:created>
  <dcterms:modified xsi:type="dcterms:W3CDTF">2026-07-26T13:32:15Z</dcterms:modified>
</cp:coreProperties>
</file>