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союзы: связь частей сложного предложения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помогают связывать части и передавать смысл.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подчинительные союзы важны в 7 классе
</a:t>
            </a:r>
            <a:endParaRPr lang="en-US" sz="3563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точнее, помогают разбирать сложноподчинённые предложения и правильно ставить знаки препинания. Без них трудно объяснять причины, условия, последовательность действий и цель высказывания.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подчинительный союз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не называет предмет, признак или действие. Он служит для связи частей сложного предложения и показывает, что одна часть зависит от другой.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роль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подчинительным союзам относятся когда, потому что, если, чтобы, хотя, словно. Они часто встречаются в речи и в учебных текстах.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союзов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союз стоит в начале придаточной части и помогает отделить её от главной. Благодаря этому предложение становится понятным и логично построенным.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такого союза легко понять, какое отношение выражено между частями: время, причина, цель, условие, уступка или сравнение.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подчинительных союзов выражает особый смысл и помогает точно связать части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союз помогает понять не только связь частей, но и точный смысл отношения между ними.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«Подчинительные союзы»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подчинительных союзов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главная и придаточная части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сообщает основную мысль предложения. Придаточная часть дополняет её и делает высказывание точнее. Вместе они образуют одно сложное предложение, где одна часть зависит от другой и раскрывает её 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 пояснение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обычно стоит перед придаточной частью и соединяет её с главной. Он показывает, как связаны сообщения: по времени, причине, условию или другому смыслу. Без такой связки предложение теряет ясность.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как связка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предложение в виде схемы, видно, где находится главная часть и где придаточная. Союз помогает быстро определить границы частей и правильно объяснить строение предложения, например: [Главная часть], потому что [придаточная часть].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подчинительный союз в предложении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 и причины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времени показывают, в какой момент совершается действие или как одно событие следует за другим. К ним относятся когда, пока, едва, лишь.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случилось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причины объясняют, по какой причине произошло действие. Они помогают связать событие с его основанием и делают высказывание точным и понятным.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объяснениях и правилах часто встречаются потому что, так как, оттого что, поскольку. Эти союзы удобно использовать, когда нужно дать ясное объяснение.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особенно полезны в рассказах и пересказах, где важно показать порядок действий. Они помогают читателю не потерять ход мысли и 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союзов школьники видят чаще всего в упражнениях и правилах.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временные и причинные союзы: именно они чаще всего помогают объяснять события и связи между ними.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союзов встречаются чаще в учебных текстах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учебным текстам и заданиям по русскому языку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условия, цели и уступки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3602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если, раз, коли показывают, при каком условии действие может произойти. Они часто встречаются в правилах, инструкциях и заданиях на построение сложных предложений.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02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715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хотя и несмотря на то что показывают, что действие происходит вопреки трудности или препятствию. Они делают речь выразительнее и помогают передать контраст.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9715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3228700" y="3141609"/>
            <a:ext cx="2679300" cy="15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чтобы и для того чтобы называют цель действия. С их помощью легко объяснить, зачем кто-то что-то делает, и сделать высказывание более точным.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8700" y="2426022"/>
            <a:ext cx="26793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945278"/>
            <a:ext cx="4535700" cy="1967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подчинительные союзы отличаются от союзных слов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перепутать служебные слова и слова, которые одновременно являются членами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только соединяет части, а союзное слово ещё и отвечает на вопрос и является членом предложения.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«Подчинительные союзы и союзные слова»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пунктуации: сложноподчинённое предложение
</a:t>
            </a:r>
            <a:endParaRPr lang="en-US" sz="109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показывает, где заканчивается одна часть и начинается другая, поэтому смысл предложения читается без затруднений.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запятая обычно отделяет придаточную часть от главной и помогает сразу увидеть границу сложного предложения.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союзов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союзы и союзные слова. Слова «который», «где», «куда» не только связывают части, но и являются членами придаточного предложения.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или союзное слово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не следует соединять несколько союзов, если они дублируют одно и то же значение. Это делает конструкцию громоздкой и нарушает логику связи.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союзы рядом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главной и придаточной частями нет запятой, текст становится труднее для понимания. Особенно часто ошибка появляется перед союзами «когда», «если», «потому что».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«потому что» вводит причину, а «поэтому» чаще обозначает следствие. Их нельзя подменять друг другом без изменения смысла предложения.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словом «поэтому»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СПП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сложноподчинённое предложение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упражнениях чаще всего встречаются союзы времени, причины и условия, потому что они помогают строить понятные повествования и объяснения.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устойчивое преобладание союзов «когда», «если» и «потому что»; реже используются сравнительные и уступительные конструкции.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подчинительные союзы в заданиях
</a:t>
            </a:r>
            <a:endParaRPr lang="en-US" sz="3778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учебных заданий по синтаксису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25" y="1747259"/>
            <a:ext cx="3465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26734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такие союзы помогают спокойно и последовательно объяснять мысль, не дробя её на короткие фразы. Речь звучит связно и понятнее для слушателя.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сочинении союзы соединяют части предложения так, чтобы текст был логичным. Благодаря им легче показать причину, условие, цель или время действия.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рассуждение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пересказах и небольших рассуждениях союзы помогают не терять последовательность событий. Без них текст становится короче, но связь между мыслями ослабевает.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 доски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ответе на уроке подчинительные союзы помогают строить полные предложения и связывать примеры с выводами. Это делает ответ более точным и уверенным.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 устной и письменной речи
</a:t>
            </a:r>
            <a:endParaRPr lang="en-US" sz="3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 в художественном тексте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героиня вышла из дома, улица уже погрузилась в темноту. Она ускорила шаг, потому что не хотела опоздать к началу спектакля, и всё равно оглядывалась, хотя вокруг было тихо.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дорога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долго писал письмо, чтобы не забыть главное. Он остановился, когда услышал шаги в коридоре, и улыбнулся, потому что понял: мама уже вернулась и скоро прочитает его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письмо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9720"/>
            <a:ext cx="4839600" cy="2298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смыслу союза можно быстро определить, какую связь он устанавливает между частями сложного предложения.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союза подсказывает вопрос к придаточной части и помогает не перепутать разные виды связи.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значениям подчинительных союзов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 союз и союзное слово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соединяет ли слово главную и придаточную части. Если оно только связывает предложения, без дополнительной роли в придаточной части, это, как правило, союз.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связь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«потому что» только соединяет части, а «который», «где», «куда» ещё и указывают на предмет, место или направление внутри придаточной части.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примеры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другим союзом без потери общего смысла, оно ведёт себя как союз. Такая проверка особенно полезна на примерах с «когда» и «где».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замену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 от главной части к придаточной. Если слово отвечает на вопрос и является членом предложения, перед тобой союзное слово, а не простой союз.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вопрос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не только соединяют части предложения, но и уточняют, как именно они связаны по смыслу и логике.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структура подчёркивает ведущую роль времени и причины, а остальные отношения распределяются равномернее и служат для точной передачи мысли.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отношения выражают подчинительные союзы
</a:t>
            </a:r>
            <a:endParaRPr lang="en-US" sz="3741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смысловых отношений в учебных примерах по русскому языку
</a:t>
            </a:r>
            <a:endParaRPr lang="en-US" sz="11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делают сложное предложение понятным: показывают время, причину, цель, условие, уступку и сравнение, помогают правильно ставить запятые и точнее выражать мысли в устной и письменной речи.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подчинительных союзах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2026-05-28T13:39:13Z</dcterms:created>
  <dcterms:modified xsi:type="dcterms:W3CDTF">2026-05-28T13:39:13Z</dcterms:modified>
</cp:coreProperties>
</file>