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величин в другие единицы измерения
</a:t>
            </a:r>
            <a:endParaRPr lang="en-US" sz="2795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переводить величины быстро, точно и без ошибок.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помогает решать задачи, читать таблицы и понимать размеры в жизни. На уроке разберём, когда нужны умножение и деление, и как избежать ошибок с десятками и тысячами.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переводить величины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31875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425" y="2174757"/>
            <a:ext cx="1536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831" y="2924690"/>
            <a:ext cx="126788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775" y="3674593"/>
            <a:ext cx="144900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9831" y="4424498"/>
            <a:ext cx="126788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измерения для 5 класса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измеряют в миллиметрах, сантиметрах, дециметрах, метрах и километрах. Эти единицы помогают сравнивать размеры предметов — от линейки до расстояния между городами.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обычно выражают в граммах и килограммах, а для очень маленьких значений — в миллиграммах. Такие единицы встречаются на упаковках, в рецептах и при взвешивании вещей.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и объём записывают в миллилитрах и литрах. Эти единицы удобны, когда нужно узнать, сколько жидкости помещается в бутылку, стакан, бак или аквариум.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измеряют в секундах, минутах, часах и сутках. Без этих единиц невозможно правильно определить длительность урока, поездки, тренировки или фильма.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выражают в квадратных сантиметрах, квадратных дециметрах и квадратных метрах. Такие единицы нужны, когда считают поверхность тетради, стола, комнаты или участка.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перевода величин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переводе длины, массы, времени, площади и объёма.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между единицами длины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равенства помогают быстро переводить длину и не путать соседние единицы.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единицы длины связаны числом 10, а переход от метров к километрам — числом 1000.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единиц длины, программа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числовое значение при переводе длины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единица измерения, тем больше получается число. Это особенно заметно при переводе через несколько ступеней подряд.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устойчивый рост значения при переходе к меньшим единицам и одинаковый шаг по каждой ступени.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5 класса на основе соотношений длины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примеры из повседневной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с продуктами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масса чаще всего указана в граммах или килограммах. Упаковка крупы, сахара или печенья помогает быстро понять, сколько продукта внутри. Такие записи удобны, когда нужно сравнить несколько товаров и выбрать нужный вариант.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 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нужна не только в магазине, но и в школе. Если рюкзак слишком тяжёлый, его трудно носить каждый день. Поэтому умение переводить граммы в килограммы помогает оценить, насколько вещь удобна и безопасна для переноски.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рецепты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перевод массы особенно важен при приготовлении блюд. В рецептах встречаются 250 г, 500 г и 1 кг, а иногда и миллиграммы в составе лекарств или добавок. Точная запись позволяет не ошибиться с количеством.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площади соседние единицы меняются не в 10, а в 100 раз, потому что учитываются две стороны фигуры.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перевода квадратных единиц в курсе математики 5 класса
</a:t>
            </a:r>
            <a:endParaRPr lang="en-US" sz="724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возрастает площадь при увеличении каждой стороны в 10 раз.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перевода площади и объёма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объём записываются похожими единицами, но правила перевода у них разные. Это часто становится источником ошибок.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площади действует переход в 100 раз, для объёма — в 1000 раз. Разница связана с числом измерений.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квадратных и кубических единиц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Литры и миллилитры помогают удобно записывать количество жидкости. Для бутылки воды, стакана или лекарства маленькие значения чаще показывают в миллилитрах, чтобы не использовать дробные числа.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больших объёмах удобнее применять литры и кубические метры. Такое обозначение встречается у баков, аквариумов и других ёмкостей, где важно быстро оценить вместимость без лишних нулей.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соотношение здесь простое: 1 л = 1000 мл. Если нужно перейти к меньшей единице, число увеличивается; если к большей — уменьшается.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вместимость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действия при переводе величин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перевода для длины, массы и объёма: направление сравнения определяет, умножать или делить.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переводе величин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ошибки встречаются чаще всего, и как выглядит правильная запись ответа.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 с вычислением, а с записью: единицей, нулями и запятой. Проверка величины помогает сразу заметить неточность.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упражнений по переводу величин,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переводят время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соотношения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переводят не по десятичным правилам, а по особым соотношениям: 60 секунд составляют минуту, 60 минут — час, 24 часа — сутки. Эти числа нужно запомнить отдельно.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нужно помнить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нельзя просто прибавлять или убирать нули, как при переводе длины или массы. Поэтому при работе со временем важно внимательно читать условие и сразу выбирать нужную единицу.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числа в переводе величин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встречают именно эти числа, потому что они повторяются в разных темах и задачах.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10 и 1000 доминируют в переводе длины, массы и объёма, а 60 и 24 нужны для времени.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соотношений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величин в задачах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привести все данные к одной единице. Иначе сложение и вычитание дадут неверный результат, даже если сами вычисления выполнены правильно.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ответа удобно выбирать ту единицу, которая подходит к смыслу задачи: километры для дороги, граммы для массы, сантиметры для небольших предметов.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 км 200 м = 3200 м, 4500 г = 4 кг 500 г, 1 м 40 см = 140 см. В каждом случае важна единообразная запись.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на разумность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результата после перевода величин: сравнение с реальным размером и выбранной единицей.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по переводам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равенства чаще всего нужны в задачах и полезны в повседневных измерениях.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опорных равенств позволяет быстро переводить величины без лишних вычислений и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соотношения единиц измерения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перевод величин нужен в науке и технике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 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важно точно записывать массу веществ, объём растворов и время опыта. Для этого используют разные единицы и приборы, а результаты сверяют по шкале и обозначениям на оборудовании.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и технике часто переводят километры в метры и наоборот. Это помогает читать карты, оценивать маршруты и сравнивать расстояния между объектами без путаницы в единицах.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к единицам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текстах часто встречаются приставки кило-, милли- и микро-. Они показывают, во сколько раз единица больше или меньше основной, поэтому помогают компактно записывать очень большие и очень малые 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перевода из жизни школьника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взяты из знакомых ситуаций: уроки, дорога, еда, просмотр фильма и работа с линейкой.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величины удобно записывать более крупными единицами, а маленькие — более мелкими, чтобы запись была короткой и понятной.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жизненные примеры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величин помогает точно описывать мир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переводить величины делает задачи понятнее и точнее. Оно помогает правильно считать, сравнивать предметы и выбирать удобные единицы измерения в учёбе и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2026-05-24T12:36:52Z</dcterms:created>
  <dcterms:modified xsi:type="dcterms:W3CDTF">2026-05-24T12:36:52Z</dcterms:modified>
</cp:coreProperties>
</file>