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Health: тема урока английского языка в 10 классе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диалоги и вежливые формулы для реальных ситуаций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10 классу говорить о здоровье на английском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обсуждать самочувствие, задавать вопросы, давать советы и понимать бытовые диалоги в школе, дома, у врача и в аптеке.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43965"/>
            <a:ext cx="241500" cy="214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6469" y="2148098"/>
            <a:ext cx="158062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95490"/>
            <a:ext cx="241500" cy="2146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health and illness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назвать самочувствие точно и без лишних объяснений: health, illness, symptom, fever, cough, headache, sore throat, stomachache, flu, cold.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о помощи и выздоровлении нужны слова medicine, treatment, recovery, first aid, check-up. Они позволяют кратко описать, что произошло и как проходит лечение.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Профилактическая лексика включает exercise, balanced diet, sleep, hygiene, vaccination. С её помощью легко говорить о привычках, которые поддерживают здоровье и снижают риск болезни.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часто используются модели I have a headache, I feel tired, I am not well, I’m recovering, It hurts. Такие конструкции звучат естественно и понятно.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охватывает не только болезни, но и реакцию на них: call for help, visit a doctor, rest, take medicine. Эти слова нужны для коротких диалогов и советов.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здоровья удобнее запоминать группами: так проще строить точные и уместные высказывания.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и их функции в речи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 помогает не смешивать симптомы, действия и профилактику и делает речь точнее.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Health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особенно полезны слова, которые помогают описать проблему, уточнить детали и отреагировать на совет собеседника.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нужны в разговоре о здоровье
</a:t>
            </a:r>
            <a:endParaRPr lang="en-US" sz="240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симптомы и советы: именно они делают разговор живым и практически полезным.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диалогов и ролевых заданий по теме Health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самочувствие на английском
</a:t>
            </a:r>
            <a:endParaRPr lang="en-US" sz="2221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состояния чаще всего используют I feel… I’ve got… I have… My… hurts. Эти конструкции подходят для короткого и понятного сообщения о проблеме без сложных оборотов.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или привычное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разовое недомогание и обычное состояние: I feel dizzy today, but I usually feel fine. Такое противопоставление делает высказывание точнее и естественнее в разговоре.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улучшение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I’m feeling better и I’m under the weather помогают передать динамику самочувствия. Они особенно полезны, если нужно показать, что состояние меняется, а не остаётся одинаковым.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учеником и ключевыми словами — headache, sore throat, fever, tired, unwell — помогает быстрее связать слова с конкретной ситуацией и активизировать нужную лексику.
</a:t>
            </a:r>
            <a:endParaRPr lang="en-US" sz="11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have got, have, feel, hurt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разговорном английском have got часто используют для сообщения о симптоме: I’ve got a headache, She’s got a temperature. Эта форма особенно типична для неформального общения.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feel передаёт общее самочувствие и эмоционально-физическое состояние: I feel weak, He feels better today. Он удобен, когда нужно описать состояние без указания конкретной боли.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Hurt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hurt обычно сочетается с названием части тела: My leg hurts, My throat hurts. Такая модель помогает точно указать источник боли и избежать буквального перевода с русского.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sick и I feel sick не совпадают по смыслу полностью, поэтому их важно различать. Кроме того, речевые привычки британского и американского варианта могут различаться.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 здоровье: последовательность речевых действий
</a:t>
            </a:r>
            <a:endParaRPr lang="en-US" sz="220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учебный диалог строится от приветствия к описанию симптома, затем к совету и завершению разговора.
</a:t>
            </a:r>
            <a:endParaRPr lang="en-US" sz="8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9627"/>
            <a:ext cx="281100" cy="2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410941"/>
            <a:ext cx="281100" cy="249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1138" y="3024375"/>
            <a:ext cx="184125" cy="29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09553" y="3660203"/>
            <a:ext cx="147300" cy="29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18394"/>
            <a:ext cx="281100" cy="249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общения с одноклассником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feeling better? и Take care помогают выразить участие спокойно и по-доброму. Такие реплики делают разговор более естественным и поддерживают собеседника в школьной ситуации.
</a:t>
            </a:r>
            <a:endParaRPr lang="en-US" sz="803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обратиться за 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should see the school nurse и Get some rest — удобные фразы, когда нужно предложить разумное действие без давления и излишней категоричности.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боли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does it hurt? позволяет быстро выяснить, какая именно часть тела беспокоит. Это важная реплика, потому что она помогает перейти от общего вопроса к конкретике.
</a:t>
            </a:r>
            <a:endParaRPr lang="en-US" sz="851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симптомов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a temperature? и Since when have you felt this way? помогают уточнить признаки болезни и длительность недомогания. Такие вопросы особенно полезны в ролевых диалогах.
</a:t>
            </a:r>
            <a:endParaRPr lang="en-US" sz="803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меры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taken any medicine? и Don’t overwork yourself расширяют разговор до практических рекомендаций. Они позволяют показать внимание к состоянию одноклассника и сохранить дружелюбный тон.
</a:t>
            </a:r>
            <a:endParaRPr lang="en-US" sz="8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врача: вежливые формулы и этикет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врача важно начинать спокойно и корректно: Could you tell me what seems to be the problem? и Please sit down задают уважительный тон и упорядочивают общение.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сообщение о симптомах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Пациенту лучше говорить последовательно и без лишних деталей: I have had a cough for three days, I feel weak, I can’t sleep well. Такая подача облегчает понимание.
</a:t>
            </a:r>
            <a:endParaRPr lang="en-US" sz="906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I’d like to ask a few questions помогает врачу перейти к сбору информации. В ответ обычно ожидаются короткие, точные ответы о длительности симптомов и самочувствии.
</a:t>
            </a:r>
            <a:endParaRPr lang="en-US" sz="929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и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кабинетом врача и карточками фраз помогает запомнить речевые модели визуально. Это особенно полезно, когда нужно быстро восстановить нужные формулы в устном ответе.
</a:t>
            </a:r>
            <a:endParaRPr lang="en-US" sz="9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52553"/>
            <a:ext cx="4039800" cy="22515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симптомов важно выбирать устойчивые английские сочетания и не переводить фразы дословно с русского.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симптомы и корректные английские формулировки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 здоровья важнее запоминать готовые речевые модели, чем подбирать буквальный перевод каждого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Health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привычки чаще всего переходят из словаря в устную речь и обсуждаются в школьных ситуациях.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в лексике урока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сон и физическая активность: именно они чаще всего связываются с самочувствием и учебной нагрузкой подростков.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диалоги и лексика по теме Health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на английском: should, shouldn’t, had better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нужно вежливо предложить действие без давления на собеседника. Эта форма подходит для школьных диалогов, где важно звучать доброжелательно и ненавязчиво.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Shouldn’t выражает нежелательное действие или риск. Такая форма помогает кратко обозначить границу, объяснить возможный вред и сохранить корректный тон в разговоре о здоровье.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Настойчивый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better употребляют, когда ситуация требует более решительного предупреждения. Эта конструкция особенно уместна, если нужно быстро отреагировать на симптом или заметное ухудшение состояния.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 помогают отличать мифы от фактов о здоровье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My th or Fact по теме Health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типичных высказывания в упражнении помогают тренировать не только лексику, но и умение критически оценивать информацию о здоровье.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everyday health routine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56873" y="185437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8–10 часов помогает подросткам лучше восстанавливать силы, сохранять внимание на уроках и легче справляться с умственной нагрузкой в течение учебной недели.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1853998" y="2749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рук, чистота личных вещей и аккуратные бытовые привычки снижают риск распространения инфекций и формируют ответственное отношение к собственному здоровью.
</a:t>
            </a:r>
            <a:endParaRPr lang="en-US" sz="803" dirty="0"/>
          </a:p>
        </p:txBody>
      </p:sp>
      <p:sp>
        <p:nvSpPr>
          <p:cNvPr id="13" name="Text 3"/>
          <p:cNvSpPr txBox="1"/>
          <p:nvPr/>
        </p:nvSpPr>
        <p:spPr>
          <a:xfrm>
            <a:off x="458923" y="3663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рацион с достаточным количеством полезных продуктов поддерживает энергию, работоспособность и устойчивость к переутомлению, особенно в период контрольных и экзаменов.
</a:t>
            </a:r>
            <a:endParaRPr lang="en-US" sz="803" dirty="0"/>
          </a:p>
        </p:txBody>
      </p:sp>
      <p:sp>
        <p:nvSpPr>
          <p:cNvPr id="14" name="Text 4"/>
          <p:cNvSpPr txBox="1"/>
          <p:nvPr/>
        </p:nvSpPr>
        <p:spPr>
          <a:xfrm>
            <a:off x="3152848" y="42752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 достаточное питьё улучшают самочувствие, помогают сохранять тонус и положительно влияют на концентрацию в течение учебного дня.
</a:t>
            </a:r>
            <a:endParaRPr lang="en-US" sz="829" dirty="0"/>
          </a:p>
        </p:txBody>
      </p:sp>
      <p:sp>
        <p:nvSpPr>
          <p:cNvPr id="15" name="Text 5"/>
          <p:cNvSpPr txBox="1"/>
          <p:nvPr/>
        </p:nvSpPr>
        <p:spPr>
          <a:xfrm>
            <a:off x="5885273" y="408282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check-ups позволяют вовремя заметить возможные проблемы и не откладывать обращение за помощью, если появляются тревожные симптомы или ухудшение состояния.
</a:t>
            </a:r>
            <a:endParaRPr lang="en-US" sz="803" dirty="0"/>
          </a:p>
        </p:txBody>
      </p:sp>
      <p:sp>
        <p:nvSpPr>
          <p:cNvPr id="16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устный ответ по теме health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учебного монолога для 10 класса: от темы и ключевых слов до примера, совета и вывода.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быстро начать разговор, уточнить состояние и завершить диалог без лишней языковой нагрузки.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Диалогические клише для урока английского языка
</a:t>
            </a:r>
            <a:endParaRPr lang="en-US" sz="258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Клише делают диалог естественным, экономят время на формулировку и помогают говорить точнее в типовой школьной ситуации.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образцы по теме Health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показывают, что важно не только знать слова, но и уметь использовать их в понятном, уместном и связном ответе.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в устной теме talking about health
</a:t>
            </a:r>
            <a:endParaRPr lang="en-US" sz="263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коммуникативная адекватность обычно важнее всего: именно они показывают, может ли ученик реально поддержать разговор о здоровье.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критерии оценивания устного ответа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здоровья с жизнью подростков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легко связывается с реальными нагрузками старшеклассников: усталостью перед контрольной, недосыпом и необходимостью объяснить своё состояние на английском в привычной обстановке.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Простуда, головная боль или слабость — ситуации, которые подростки могут описать быстро и понятно, используя базовую лексику, уже знакомую из уроков.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здоровье включает не только физическое самочувствие, но и стресс, тревогу, утомление, поэтому язык темы помогает точнее говорить о собственном состоянии.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школьной медсестре, учителю или родителям требует вежливых реплик, а значит, развивает практический навык общения в реальных и понятных подросткам ситуациях.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ответ строится на трёх опорах: тематическом словаре, простых грамматических моделях и вежливых клише. Вместе они позволяют говорить о здоровье ясно, корректно и по-настоящему по-английски.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уверенно говорить о здоровье по-английски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2026-05-31T14:30:51Z</dcterms:created>
  <dcterms:modified xsi:type="dcterms:W3CDTF">2026-05-31T14:30:51Z</dcterms:modified>
</cp:coreProperties>
</file>