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реки: вода, жизнь и удивительные дороги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несут воду, жизнь и путь через всю страну.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Река: от истока до устья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в истоке и заканчивается в устье. Между ними есть русло, берега, притоки и пойма. У каждой реки свой путь, а у больших рек — свой сильный характер.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ручей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река появляется почти незаметно: из-под корней деревьев, среди мха и влажной травы. Сначала это узкий ручей, который прячется между камнями и звучит очень тихо. Вода здесь холодная, прозрачная и особенно чистая.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среди камней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может быть маленьким родником в горах или на склоне холма. Вода собирается в тонкую струйку, обегает камни и спускается вниз. Рядом часто растут трава, мох и кусты, а над водой стоят деревья.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Исток: где рождается река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Русло, берега и течение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— это дорога реки, по которой она движется от истока к устью. Иногда оно узкое, иногда широкое, но всегда помогает воде находить свой путь.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или спокойно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не везде одинаковое. На ровных местах вода идёт медленнее, а на уклонах и в узких местах — быстрее. Весной течение часто усиливается из-за талой воды.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меняются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поворотах вода сильнее ударяет о берег и понемногу размывает его. Поэтому река может менять форму своего русла, как будто сама рисует новый изгиб.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Притоки: маленькие реки-помощники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 воду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впадают в главную реку и приносят ей новую воду. Благодаря им река становится шире, глубже и сильнее. Это очень важная помощь, хоть и маленькая на вид.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веточки дерева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карту, притоки похожи на веточки большого дерева. Есть ствол — главная река, а вокруг неё много тонких линий. Так река собирает воду с большой территории.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Волги много друзей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Волги больше двухсот притоков. Они приходят к ней с разных сторон, как помощники на большой прогулке. Вместе они делают реку полноводной и заметной на карте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реках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у берега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речной воде живут щука, окунь, карась и сом. Одни рыбы любят прятаться в глубине, другие — держаться ближе к берегу. Каждая находит в реке своё удобное место.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земноводные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часто можно увидеть уток, лягушек и даже бобров. Они любят тихие заводи, заросли камыша и безопасные берега. Река для них — и дом, и столовая.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жители воды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чистой реке живут водные растения, личинки насекомых и другие мелкие обитатели. Их не всегда легко заметить, но без них речная жизнь была бы совсем другой.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тоже важен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Камыши, кувшинки и трава у воды создают укрытие для животных. Там тише, прохладнее и спокойнее. Поэтому берег реки — не просто край воды, а настоящий живой уголок.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города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рядом с водой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удобно строить города у рек: там есть вода для жизни и работы. Река помогает соединять разные части города и делает его удобнее для жителей.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перевозки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реки строят мосты, а по воде перевозят людей и грузы. Это особенно полезно там, где дороги длинные или не очень удобные. Река становится настоящим помощником.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стоит на Москве-реке, Казань — на Волге, а Санкт-Петербург связан с Невой. Эти реки стали важной частью жизни городов и даже их облика.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03833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реки служили дорогами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была удобной дорогой ещё в старину. По ней плыли лодки и плоты, а сейчас ходят теплоходы и баржи. Вода помогает быстро двигаться там, где сушей ехать трудно.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перевозили зерно, дерево, соль и рыбу. Такой путь помогал доставлять нужные вещи в другие места. Для людей это было очень удобно и намного легче, чем тащить всё по земле.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суда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 большим рекам можно увидеть суда, которые везут пассажиров и товары. Они движутся спокойно и важно, словно настоящие речные великаны. Река для них — широкая дорога.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там, где сложно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 особенно полезны в местах, где по суше ехать долго, далеко или трудно. Тогда река становится самым удобным способом добраться и не устать раньше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самая известная река европейской части России. Она длинная, широкая и очень важная для многих городов. По её берегам живут люди, а по воде идут суда.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— мощная сибирская река. Он несёт много воды и выглядит очень сильным. На его берегах природа суровая, а сама река кажется настоящим великаном.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— самая длинная река России. Она течёт по Сибири и проходит через огромные пространства. Её путь очень длинный, поэтому река успевает показать много разных пейзажей.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течёт на Дальнем Востоке и частично идёт по границе с Китаем. Это большая и заметная река, у которой свой характер, ширина и скорость течения.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река меняется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 и лёд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весна, снег начинает таять, а лёд на реке ломается и уходит. Вода прибывает быстро, и река становится заметно полноводнее.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половодье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— это время, когда река разливается особенно широко. Вода может выходить на пойму, а берега становятся мокрыми, мягкими и похожими на большую зелёную лужайку.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оживают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рядом с рекой появляется свежая зелень, а в воде плывут льдинки. Всё вокруг будто просыпается после длинной зимы и радуется тёплому солнцу.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реки от истока до устья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река начинается, принимает притоки и заканчивает свой путь в море, озере или другой реке. В качестве примера можно представить Волгу или Лену.
</a:t>
            </a:r>
            <a:endParaRPr lang="en-US" sz="878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нужно беречь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реку не должны попадать мусор, масло и грязная вода. От этого страдают рыбы, птицы и люди, а сама река теряет свежесть и становится опасной.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чистой воде живут рыбы, насекомые, лягушки и водные растения. Если берега загрязнены, многим жителям реки становится трудно найти пищу и безопасное место.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отдых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река радует глаз, даёт прохладу и приглашает к прогулке. У приятного берега хочется отдыхать, наблюдать за птицами и дышать свежим воздухом.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реку можно уже сегодня: не бросать мусор, не ломать камыши и не разорять берег. Маленький добрый поступок помогает большой воде оставаться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берег кажется тихим и даже сонным: вода сковывается льдом, а снег ложится белым покрывалом. Река становится спокойной и будто отдыхает до весны. На картине это время сразу узнаётся по холодным оттенкам и ровной гладкой поверхности.
</a:t>
            </a:r>
            <a:endParaRPr lang="en-US" sz="695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всё под льдом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вода свободно блестит на солнце, а вокруг зеленеют травы и кусты. По берегу хочется гулять, слушать плеск и смотреть, как над рекой летают птицы. Один и тот же берег выглядит тёплым, ярким и очень живым.
</a:t>
            </a:r>
            <a:endParaRPr lang="en-US" sz="702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берег оживает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один и тот же берег в разные сезоны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05667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836" y="2192833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05667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река людям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вода нужна людям каждый день: для питья, приготовления пищи и хозяйственных дел. Без неё трудно представить жизнь городов и деревень.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реках строят электростанции. Они помогают получать свет и энергию, чтобы работали дома, школы и заводы.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рыбалка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приятно гулять, рыбачить и просто смотреть на течение. Берег реки часто становится любимым местом для семейного отдыха.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поит растения и создаёт дом для многих животных. Там, где есть вода, природа выглядит богаче, зеленее и веселее.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появляется тихая старица: бывшая излучина реки, где вода течёт медленно и неглубоко, а у берегов любят селиться камыши и лягушки.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из географии: старица — старое русло реки, отделившееся от основного течения.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изгиб русла может остаться отдельным водоёмом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реки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Ивы у воды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Ивы любят влажные берега и часто наклоняются к реке, будто рассматривают своё отражение. Их корни помогают удерживать почву и защищают берег от осыпания.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 и рогоз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стебли камыша и рогоза образуют густые заросли. В них прячутся птицы и мелкие животные, а ещё такие растения любят тихие мелкие заводи.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Осока и трава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Осока и прибрежная трава растут там, где земля часто влажная. Они делают берег мягче и зеленее, а также помогают ему не размываться водой.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Кувшинки на глади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Кувшинки украшают спокойную воду большими листьями и красивыми цветами. Они любят тихие участки реки, где солнце отражается в гладкой поверхности.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 сказках, песнях и названиях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река часто становится дорогой, испытанием или волшебной границей. Она помогает героям двигаться вперёд и делает историю интереснее, словно сама умеет рассказывать.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пословицах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реке поют в песнях и говорят в пословицах. Люди называют её ласково — речка или реченька, потому что к воде относятся с теплом.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мест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города, сёла и улицы получили свои названия благодаря рекам. Так в памяти людей остаются старые пути, важные места и история края.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свой характер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река быстрая, другая широкая и спокойная. У каждой есть свой голос, свой берег и свой неповторимый нрав, как у настоящего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реки удивляют нас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дельта Волги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Волги распадается на множество рукавов. Получается большая дельта, похожая на водный лабиринт, где вода встречается с сушей очень красиво.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Ангара из Байкала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Байкала вытекает Ангара — единственная река, которая берёт начало из этого озера. Это редкий и очень известный природный путь воды.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реки мчатся быстро, а на равнинах текут шире и спокойнее. Поэтому каждая река выглядит по-своему: то бойкой, то степенной.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у воды не должно оставаться пакетов, бутылок и фантиков. Чистый берег приятнее для людей и безопаснее для животных, которые приходят к реке.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ломайте кусты, камыши и молодые деревья у воды. Растения укрепляют берег, помогают природе и делают реку красивой, как зелёная рамка.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себя тихо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тревожьте птиц, лягушек и других жителей берега. Если вести себя спокойно, река останется уютным домом для многих живых существ.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реки — богатство природы и забота каждого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кормят, поят, украшают и помогают людям жить. Если беречь их чистыми, они ещё долго будут радовать нас, животных и всю страну своей силой и красотой.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2026-05-26T10:38:40Z</dcterms:created>
  <dcterms:modified xsi:type="dcterms:W3CDTF">2026-05-26T10:38:40Z</dcterms:modified>
</cp:coreProperties>
</file>