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 закон гомологических рядов: основы генетического разнообразия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объясняет сходство и различия живых организмов.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наследственная изменчивость важна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откуда берутся новые признаки, как возникают наследственные болезни и почему родственные виды часто изменяются по сходным направлениям. Без нее невозможно понять эволюцию, селекцию и основы генетики человека.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источника наследственной изменчивости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Комбинативные процессы уже в каждом поколении создают множество вариантов генотипов.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формируют новые наследственные варианты, а рекомбинация быстро перераспределяет уже имеющиеся аллели.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 основе школьного курса генетики; условная оценка вклада процессов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наследственных признаков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генетического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устойчивое изменение ДНК или хромосомного набора. Именно такие изменения могут закрепляться в поколениях и становиться основой новых наследственных признаков.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спонтанно, но их частоту повышают ионизирующее излучение, ультрафиолет, некоторые химические вещества и вирусы, воздействующие на генетический материал.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неодинаковы: одни нейтральны, другие вредны, а редкие полезные варианты могут давать организму преимущество в конкретных условиях среды.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 заметно по внешним признакам, однако именно они создают исходное разнообразие, на котором в дальнейшем действует естественный отбор.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8490"/>
            <a:ext cx="4873500" cy="10893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 их проявления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связать тип изменения с его биологическими последствиями.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выше риск нарушения развития; полезные геномные изменения особенно важны в селекции растений.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мутаций по уровню изменения наследственного материала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и ее механизмы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обмениваются участками. Это создаёт новые сочетания аллелей внутри одной хромосомы и увеличивает разнообразие гамет.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гомологичные хромосомы расходятся к полюсам клетки случайно. Поэтому каждая гамета получает свой уникальный набор материнских и отцовских хромосом.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объединяются разные генетические наборы двух родителей. Даже у одинаковых организмов число возможных комбинаций потомства резко возрастает.
</a:t>
            </a:r>
            <a:endParaRPr lang="en-US" sz="112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новых генов, но быстро перемешивает уже существующие аллели и тем самым делает потомство генетически неповторимым.
</a:t>
            </a:r>
            <a:endParaRPr lang="en-US" sz="11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наследственная изменчивость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генетическое изменение закрепляется и проявляется в потомстве.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Н. И. Вавилова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ряды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близкородственных видов и родов повторяются похожие ряды наследственной изменчивости. Если известен один вариант признака, у родственного организма можно ожидать близкие формы.
</a:t>
            </a:r>
            <a:endParaRPr lang="en-US" sz="1265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основа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сформулировал этот закон в 1920 году, опираясь на сравнение огромного числа культурных растений. Наблюдения показали регулярность, а не случайность наследственных вариантов.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систематики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помогает устанавливать родство между видами и уточнять их положение в классификации. Повторяемость признаков служит дополнительным аргументом в сравнении близких групп организмов.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может целенаправленно искать нужный признак у родственных форм, не просматривая все варианты подряд. Это ускоряет отбор исходного материала для гибридизации.
</a:t>
            </a:r>
            <a:endParaRPr lang="en-US" sz="13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гомологических рядов у культурных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повторяемость сходных вариантов признаков у родственных групп.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растений изменения затрагивают сходные признаки, поэтому закономерности наследственной изменчивости можно использовать для прогноза и поиска полезных форм.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классических наблюдений Н. И. Вавилова и школьного курса ботаники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 гомологических рядов работает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виды происходят от общих предков, поэтому несут близкие наборы генов. Наследственные изменения затрагивают сходные участки генома и дают сопоставимые результаты.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программы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генетический материал управляет формированием признаков по близким путям. Из-за этого изменения в одном виде часто отражаются на признаках родственного вида.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родстве вероятность совпадающих вариантов признаков выше. Поэтому закон особенно надёжен для сравнения видов внутри одного рода и близких родов.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Упорядоченность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показывает, что наследственная изменчивость не хаотична. В природе она подчиняется определённым закономерностям, которые можно выявлять, описывать и использовать на практике.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закона Вавилова в селекции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особенно полезен при поиске признаков у родственных форм зерновых, бобовых и картофеля.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известны родственные связи, тем быстрее селекционер находит нужные признаки и сокращает объем поисков.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и работ Н. И. Вавилова; дата не 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Вавилов: экспедиции, коллекции, открытия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 центрам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не ограничивался кабинетными наблюдениями: он лично изучал растения в разных регионах мира. Экспедиции помогали увидеть, где сохраняется наибольшее разнообразие форм, и понять, как оно связано с историей земледелия и происхождением культурных видов.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коллекция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материал стал основой крупнейшей коллекции культурных растений. В ней сравнивали сорта, диких родственников и местные формы, чтобы находить ценные признаки. Такая систематизация позволяла делать выводы не только о разнообразии, но и о закономерностях его повторения.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полезная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Вавилова показали, что география, наследственная изменчивость и практический отбор тесно связаны. Для селекционеров это означало возможность целенаправленно искать исходный материал, а не действовать вслепую, опираясь лишь на случайные находки.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у человека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 человека заметны в цвете глаз, пигментации кожи, форме ушей и чертах лица. Такие признаки формируются по генетической программе, хотя их проявление может немного варьировать.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групп крови — классический пример наследования, который используется в медицине и генетике. Она показывает, что передача признака подчиняется строгим закономерностям и не зависит от условий жизни.
</a:t>
            </a:r>
            <a:endParaRPr lang="en-US" sz="874" dirty="0"/>
          </a:p>
        </p:txBody>
      </p:sp>
      <p:sp>
        <p:nvSpPr>
          <p:cNvPr id="13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масса тела и многие черты внешности определяются не одним геном, а взаимодействием нескольких. Поэтому наследственный признак может быть выражен по-разному даже у людей с близким генотипом.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 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варианты повышают риск отдельных заболеваний, но не означают их обязательное развитие. На итоговое состояние организма влияют и генетические факторы, и образ жизни, и медицинское наблюдение.
</a:t>
            </a:r>
            <a:endParaRPr lang="en-US" sz="852" dirty="0"/>
          </a:p>
        </p:txBody>
      </p:sp>
      <p:sp>
        <p:nvSpPr>
          <p:cNvPr id="15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способна усиливать или ослаблять проявление признака, но не заменяет генетическую основу. Поэтому в генетике важно отличать наследуемые особенности от изменений, вызванных питанием, физической нагрузкой или условиями жизни.
</a:t>
            </a:r>
            <a:endParaRPr lang="en-US" sz="8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 модификационная изменчивость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изменчивостью, связанной с генотипом, и изменчивостью, вызванной условиями среды.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наследственная изменчивость закрепляется в поколениях и служит материалом для эволюции; модификационная отражает приспособление организма к среде.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общепринятых генетических сведений.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наследственной природы признака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признака в генетике и школьной практике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наследственной изменчивости и закона Вавилова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дает селекционеру исходный материал для отбора. Именно на ее основе создают сорта с нужными качествами, не теряя связи с природными закономерностями наследования.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помогает искать у родственных форм признаки устойчивости к инфекциям и вредителям. Это особенно важно для культур, где потери урожая могут быть значительными.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одного вида найдена засухоустойчивая форма, у близкородственных видов можно ожидать сходные варианты. Такой прогноз ускоряет поиск материала для выращивания в засушливых районах.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регионов с коротким летом и низкими температурами особенно ценны формы, способные переносить холод. Закон Вавилова помогает заранее сузить круг поиска таких признаков у родственных растений.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наследственной изменчивости важно не только для селекции, но и для охраны разнообразия живой природы. Коллекции и наблюдения позволяют сохранять редкие формы и оценивать их ценность.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увеличивающие наследственное разнообразие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организмов значимость факторов различается, но все они повышают число возможных генотипов в популяции.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разнообразие дают рекомбинация и случайность оплодотворения; мутации и полиплоидия дополняют этот эффект новыми вариантами.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генетики; дата не 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понимании 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изменение — не наследственное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наследственной любую перемену во внешности или состоянии организма. Загар, усталость или изменение массы тела часто связаны с условиями среды и не передаются потомкам.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не только вредны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может быть нейтральной, вредной или полезной. Оценивать ее нужно по влиянию на жизнеспособность и размножение организма, а не только по самому факту изменения ДНК.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Комбинативность не создает новые гены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комбинативной изменчивости уже имеющиеся аллели лишь по-новому сочетаются. Новые гены и новые варианты генетического материала возникают именно в результате мутаций.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Вавилова не про 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Гомологические ряды не означают, что разные виды идентичны. Речь идет о повторяемости сходных направлений изменчивости у близкородственных организмов, а не о полном сходстве всех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теме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различия между особями внутри вида и делает популяции генетически неоднородными. Без этого разнообразия естественный отбор не мог бы действовать эффективно.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механизма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хромосом, а комбинативная изменчивость собирает уже существующие аллели в новых сочетаниях. Вместе они постоянно обновляют наследственный материал.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Вавилова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Гомологические ряды показывают, что у близкородственных организмов изменения часто идут по сходным направлениям. Это делает наследственную изменчивость упорядоченной и предсказуемой.
</a:t>
            </a:r>
            <a:endParaRPr lang="en-US" sz="1257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генетику, эволюцию и селекцию. Понимание наследственной изменчивости помогает объяснять разнообразие живого мира и использовать его для решения практических задач.
</a:t>
            </a:r>
            <a:endParaRPr lang="en-US" sz="12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подчиняется закономерностям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делает возможными новые признаки, поддерживает эволюцию и помогает селекционеру работать целенаправленно. Закон гомологических рядов Вавилова показывает, что это разнообразие не случайно, а закономерно.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2026-06-01T23:26:44Z</dcterms:created>
  <dcterms:modified xsi:type="dcterms:W3CDTF">2026-06-01T23:26:44Z</dcterms:modified>
</cp:coreProperties>
</file>