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строение и видоизменения листьев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ключевой орган, адаптирующийся под свет, воду, температуру и почву.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листа в жизни растения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выполняет фотосинтез, регулирует испарение воды и газообмен, адаптируясь к условиям среды для обеспечения роста и жизнеспособности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среды, влияющие на листья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форму и окраску листа, влияя на фотосинтез и защиту от ультрафиолета. Яркое солнце формирует толстые листья, тень — тонкие и широкие.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её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регулирует количество устьиц и толщину кутикулы. Высокая влажность способствует развитию тонких листьев, низкая — формирует плотные и мелкие.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ветер и состав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влияют на размер листьев, ветер — на их прочность, а химический состав почвы отражается на цвете и здоровье зелёной массы.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ярком солнечном освещении листовые пластины становятся толстыми и насыщенно зелёными для эффективного фотосинтеза.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формирует строение листа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листья увеличиваются в размере и становятся тоньше с более светлой окраской, чтобы лучше улавливать скудный свет.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стимулирует образование защитных пигментов, уменьшая повреждения тканей листа и повышая устойчивость растения.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лист адаптируется по толщине, цвету и размеру в зависимости от освещённости.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листовых параметров при свете и тени
</a:t>
            </a:r>
            <a:endParaRPr lang="en-US" sz="269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тени крупнее и тоньше, а на свету компактнее и толще для эффективного фотосинтеза.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характеристик листьев одного вида,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как фактор формирования листа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устьиц в разных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местах листья имеют меньшее число устьиц для минимизации испарения, тогда как во влажных — увеличенное, что обеспечивает интенсивный газообмен.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волоски и сочность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условия способствуют развитию плотных волосков и мясистого слоя, удерживающего влагу, в то время как влажные создают тонкие и гладкие листья.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 различных экологических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засухе формируют склерофитные листья с толстой кутикулой, а во влажных — широкие и тонкие листовые пластины с обильными устьицами для дыхания.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68005"/>
            <a:ext cx="4000500" cy="14295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климата с морфологией листьев: кутикула, волоски и размеры листа.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адаптации при разных влажностных условиях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сухих условиях листья мельчают и получают усиленную защиту кутикулой и волосками.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2022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стимулируют формирование мелких листьев с восковым налётом, что снижает потерю воды в холодных условиях.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ускоряет испарение влаги, поэтому листья становятся узкими и плотными для минимизации водных потерь.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листа помогают поддерживать водный баланс и защищают ткани от теплового и холодового стресса.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температурам влияет на физиологию растения и определяет его способность выживать в разнообразных климатах.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 строении листа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ветра на морфологию листьев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формируют у растений небольшие, жёсткие и прочные листья, способные противостоять механическим повреждениям и уменьшать испарение.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берёзы и ели видно, что растения на открытых и защищённых местах имеют выраженные отличия в размере и структуре листьев.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почвы и внешний вид листьев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солей в почве приводит к развитию мясистых и сочных листьев, характерных для растений солёных и прибрежных мест.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азота и фосфора вызывает побледнение и замедленный рост листьев из-за снижения фотосинтетической активности.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напрямую отражается на здоровье растения и проявляется в изменениях листовой морфологии.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гидрофитов к жизни в воде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рдеста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рдеста узкие и длинные, позволят растению легко колыхаться под воздействием воды. Они тонкие и мягкие, что снижает сопротивление потоку и облегчает доступ света для фотосинтеза.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элодеи к подводной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 обладает лентовидными листьями с устьицами, расположенными исключительно на верхней стороне. Такое строение улучшает газообмен непосредственно с поверхностью воды, что повышает эффективность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листьев — это изменения их формы и структуры, которые помогают растениям лучше приспосабливаться к условиям среды и выживать в различных экосистемах.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видоизменений — необходимость выполнения дополнительных функций, таких как защита от животных, накопление воды или поддержка растения в пространстве.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листья нередко служат для ловли пищи у насекомоядных растений или играют роль опоры в густой растительности.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изменений помогает понять, как растения эволюционно адаптируются к сложным и меняющимся условиям окружающей среды.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листьев: определение и причины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видоизменений листьев и их функции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экологических адаптациях и морфологических изменениях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— защита и экономия влаги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 его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колючки — это видоизменённые листья, превращённые в острые иглы. Они защищают растение от животных и уменьшают испарение воды благодаря малой площади поверхности.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Барбарис и его защитные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барбариса трансформированы в колючки, которые выстраивают плотный защитный барьер. Это препятствует повреждениям и помогает сохранять влагу в засушливых условиях.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представляют собой видоизменённые части листа, позволяющие растениям цепляться за опору и подниматься выше, чтобы получать больше света.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приспособление особенно важно для растений в плотной растительности, где конкуренция за пространство и свет очень высокая.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способны изгибаться и обвиваться вокруг различных объектов, обеспечивая стабильную фиксацию и защиту от падения.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усикам горох, виноград и другиe лианы успешно развиваются и занимают выгодное положение в экосистеме.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их функции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аппараты насекомоядных растений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с быстрым захлопыванием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венериной мухоловки преобразованы в подвижные челюсти, которые мгновенно закрываются, поймав насекомое. Это обеспечивает растение необходимыми питательными веществами в бедных почвах.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 липкие волоски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росянки покрыты клейкими волосками, захватывающими насекомых. Питательные вещества выделяются по мере переваривания добычи, поддерживая жизнедеятельность растения.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Непентес — ловчая воронка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непентеса образуют кувшинчики с жидким содержимым. Насекомые попадают внутрь и перевариваются специальными ферментами, что позволяет растению добывать дополнительные питательные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может содержаться в мясистых листьях суккулентов, что обеспечивает им выживание в условиях засухи и дефицита влаги.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для средней школы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Алоэ, каланхоэ и агава сохраняют влагу в специальных тканях листа, что позволяет им успешно существовать в сухом климате и противостоять неблагоприятным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растением, типом видоизменения листьев и основной функцией каждого вида адаптации.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видоизменений листьев и их функции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листья адаптированы к условиям среды, обеспечивая защиту, поддержку и питание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Подручники по ботанике для средней школы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видоизменений для биологии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видоизменённых листьев раскрывает механизмы адаптации растений к разным климатическим условиям, позволяя понять эволюционные процессы и взаимодействие с окружающей средой.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включает создание устойчивых сельскохозяйственных культур и разработку биотехнологических методов для улучшения продуктивности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факторы формируют строение и функции листьев, а видоизменения демонстрируют эволюционную гибкость. Эти адаптации важны для науки, сельского хозяйства и охраны природы.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листьев как ключ к выживанию растений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2026-05-07T10:59:03Z</dcterms:created>
  <dcterms:modified xsi:type="dcterms:W3CDTF">2026-05-07T10:59:03Z</dcterms:modified>
</cp:coreProperties>
</file>