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на транспорте: виды, причины и правила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и действовать без паники в дороге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каждый день пользуемся автобусом, метро, поездом или автомобилем, поэтому риск столкнуться с аварийной ситуацией не абстрактный, а реальный. Знание простых правил помогает сохранить спокойствие, не мешать спасателям и защитить себя и окружающих.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транспортная безопасность важна каждому школьнику
</a:t>
            </a:r>
            <a:endParaRPr lang="en-US" sz="2947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7032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55328"/>
            <a:ext cx="337500" cy="30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транспортных чрезвычайных ситуаций
</a:t>
            </a:r>
            <a:endParaRPr lang="en-US" sz="2244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опасность связана с жёсткой посадкой, пожаром, разгерметизацией и повреждением самолёта. Здесь особенно важно без задержки выполнять команды экипажа и не мешать работе бортпроводников.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Авиационные происшествия
</a:t>
            </a:r>
            <a:endParaRPr lang="en-US" sz="909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происшествия
</a:t>
            </a:r>
            <a:pPr algn="r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дорогах чаще всего происходят столкновения, наезды и опрокидывания. Их последствия бывают особенно тяжёлыми из-за высокой скорости движения, плотного потока транспорта и наличия рядом пешеходов.
</a:t>
            </a:r>
            <a:endParaRPr lang="en-US" sz="1358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аварии
</a:t>
            </a:r>
            <a:pPr algn="r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железной дороге опасны столкновения поездов, сход с рельсов и наезд на человека. Особую угрозу создают большая масса состава и длинный тормозной путь, из-за которых остановка происходит не сразу.
</a:t>
            </a:r>
            <a:endParaRPr lang="en-US" sz="1227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водном транспорте опасны пожар, пробоина корпуса, шторм и затопление. В такой ситуации критичны спасательный жилет, свободный доступ к выходам и быстрое выполнение указаний экипажа.
</a:t>
            </a:r>
            <a:endParaRPr lang="en-US" sz="1242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троллейбусе и метро чаще возникают падения в салоне, защемление дверями и травмы при резком торможении. Поэтому важны поручни, внимание к дверям и дисциплина во время поездки.
</a:t>
            </a:r>
            <a:endParaRPr lang="en-US" sz="13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каких видах транспорта ЧС встречаются чаще
</a:t>
            </a:r>
            <a:endParaRPr lang="en-US" sz="27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опасные ситуации связаны с повседневными поездками, где транспорт используется особенно активно и постоянно.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автомобильного транспорта показывает влияние частоты поездок и человеческого фактора; реже случаются, но серьёзнее по последствиям — авиационные и водные происшествия.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«Чрезвычайные ситуации на транспорте»; данные диаграммы иллюстративные, без привязки к статистике ведомств.
</a:t>
            </a:r>
            <a:endParaRPr lang="en-US" sz="13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Превышение скорости, опасный обгон, проезд на красный свет и несоблюдение дистанции часто приводят к столкновениям. Чем выше скорость, тем меньше времени у водителя на правильную реакцию.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аварий на дороге и в городе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 за рулём тоже опасна: телефон, разговоры, усталость и отвлекающие действия уменьшают контроль над дорогой. В городском потоке ошибка одного участника быстро затрагивает многих.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состояние дороги усиливают риск: гололёд, снег, дождь, туман и плохая видимость увеличивают тормозной путь. Технические неисправности, особенно тормозов и шин, делают ситуацию ещё опаснее.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важно помнить простые правила: переходить дорогу только по переходу, ждать зелёный сигнал и не играть рядом с проезжей частью. Безопасность начинается с внимательного поведения пешехода.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ДТП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безопасный порядок действий для пассажира и очевидца происшествия.
</a:t>
            </a:r>
            <a:endParaRPr lang="en-US" sz="318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автобусе, троллейбусе и метро
</a:t>
            </a:r>
            <a:endParaRPr lang="en-US" sz="2094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Поручень важнее спешки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салоне автобуса и троллейбуса лучше сидеть или крепко держаться за поручень. При резком торможении это простое действие помогает избежать падения, а также не мешает движению других пассажиров и работе водителя.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дверей — только на короткое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Стоять у дверей опасно: при открытии и закрытии они могут травмировать пассажира. Поэтому во время движения нужно отходить от прохода, не создавать давку и заранее готовиться к выходу только на своей остановке.
</a:t>
            </a:r>
            <a:endParaRPr lang="en-US" sz="1114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требует особой внимательности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платформе нельзя заходить за ограничительную линию и приближаться к краю до полной остановки поезда. В вагоне важно не прислоняться к дверям и не мешать их закрытию, чтобы поезд отправлялся без задержек и риска для людей.
</a:t>
            </a:r>
            <a:endParaRPr lang="en-US" sz="10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аварии и их особенности
</a:t>
            </a:r>
            <a:endParaRPr lang="en-US" sz="2716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происшествия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начинается ещё на платформах, переездах и путях. Нарушение правил поведения рядом с железной дорогой создаёт риск наезда, падения и травмирования человека.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аварии
</a:t>
            </a:r>
            <a:pPr algn="r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или сход с рельсов происходит резко, но остановка состава запаздывает из-за большой массы и инерции. Поэтому пассажиру важно оставаться на месте и не делать лишних движений.
</a:t>
            </a:r>
            <a:endParaRPr lang="en-US" sz="1256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Покидать вагон можно только по указанию сотрудников. Нельзя перелезать через вагоны, выходить на рельсы и переходить пути в неустановленном месте, даже если поезд кажется неподвижным.
</a:t>
            </a:r>
            <a:endParaRPr lang="en-US" sz="13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опасностей разных видов транспорта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типичные аварии, главные угрозы и базовое правило безопасности для каждого вида транспорта.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видах транспорта разные причины и последствия, но общий принцип один: заранее соблюдать правила, не мешать эвакуации и действовать по указаниям ответственных лиц.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«Чрезвычайные ситуации на транспорте».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воде особенно опасны пожар, пробоина корпуса, столкновение судов, шторм и затопление. Холодная вода быстро ослабляет человека, поэтому промедление при эвакуации резко снижает шансы на спасение.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Спасательный жилет существенно повышает безопасность, а свободный доступ к шлюпкам и выходам ускоряет выход людей. На судне важно заранее знать ближайший путь эвакуации и слушать указания экипажа.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происшествия нельзя бегать по мокрой палубе, толкаться, паниковать или игнорировать команды. Спокойные и короткие действия помогают избежать падений, давки и потери ориентации.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водном транспорте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тяжёлым последствиям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ошибки часто создают цепочку событий, из которой уже трудно быстро выйти без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поведением людей; соблюдение правил и спокойствие заметно снижают тяжесть аварий.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темы «Чрезвычайные ситуации на транспорте».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840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087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955" y="1736750"/>
            <a:ext cx="21375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88468" y="1772750"/>
            <a:ext cx="337500" cy="27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факторы после аварии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быстро распространяется по салону, кабине или палубе и перекрывает путь к выходу. При запахе гари нужно сразу отойти от источника возгорания и не задерживаться рядом с транспортом.
</a:t>
            </a:r>
            <a:endParaRPr lang="en-US" sz="1060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провода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Оборванные или оголённые провода опасны даже без видимого пламени. К ним нельзя приближаться, касаться металлических частей рядом и пытаться самостоятельно убирать препятствия с пути эвакуации.
</a:t>
            </a:r>
            <a:endParaRPr lang="en-US" sz="964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Давка и потеря ориентации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людей у одного выхода мешает эвакуации и усиливает панику. Спокойное движение, короткие команды и выбор ближайшего безопасного выхода помогают избежать толчеи и лишних травм.
</a:t>
            </a:r>
            <a:endParaRPr lang="en-US" sz="1004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Утечка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52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топлива создаёт риск пожара и отравления парами. Если чувствуется резкий запах бензина или дизеля, нужно немедленно покинуть опасную зону и сообщить об этом взрослым или спасателям.
</a:t>
            </a:r>
            <a:endParaRPr lang="en-US" sz="1051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
</a:t>
            </a:r>
            <a:pPr algn="l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мешает видеть указатели, затрудняет дыхание и заставляет людей двигаться медленнее. В задымлённом помещении важно прикрыть рот и нос, ориентироваться по выходам и не возвращаться за вещами.
</a:t>
            </a:r>
            <a:endParaRPr lang="en-US" sz="10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из транспорта при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аварии на транспорте и командах экипажа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пассажира: что важно помнить в дороге
</a:t>
            </a:r>
            <a:endParaRPr lang="en-US" sz="2788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всегда под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полезно заранее запомнить номера 112, 101, 102 и 103. Если случится опасная ситуация, не придётся искать информацию в спешке, а сообщение спасателям будет коротким и точным. На иллюстрации хорошо смотрится значок телефона как символ быстрой связи.
</a:t>
            </a:r>
            <a:endParaRPr lang="en-US" sz="1042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 аптечка — рядом с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поезде, метро или самолёте важно замечать таблички с выходами и местом хранения аптечки. Такие ориентиры помогают не растеряться, если салон задымился или остановка произошла неожиданно. Для рисунка подойдут знак выхода, аптечка и огнетушитель.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Жилет и огнетушитель на судне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воде пассажиру особенно важно знать, где лежит спасательный жилет и как выглядят пути к шлюпкам. Если на судне возникнет опасность, эти предметы помогут действовать быстрее и спокойнее. Иллюстрацию дополнят пиктограммы жилета и огнетушителя.
</a:t>
            </a:r>
            <a:endParaRPr lang="en-US" sz="11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травму позвоночника пострадавшего не перемещают без крайней необходимости. Резкие движения могут усилить повреждение, поэтому важно дождаться медиков и действовать осторожно.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вызвать помощь и убедиться, что место происшествия не угрожает спасателю. Только после этого можно подойти к пострадавшему и оценить его состояние.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кровотечении накладывают чистую повязку и прижимают рану. Если человек без сознания, проверяют дыхание и реакцию, а при ожоге охлаждают место прохладной водой.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транспортных происшествиях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безопасность пассажира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привычки заранее замечать двери, указатели и предупреждающие 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защищают базовые привычки: ремень, внимательность и знание выходов. Остальные действия помогают сохранить порядок при эвакуации.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темы «Чрезвычайные ситуации на транспорте».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платформе и возле дороги нельзя бегать, играть и отвлекаться на телефон или музыку. Важно смотреть по сторонам и переходить улицу только в разрешённом месте.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 школьников в транспорте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троллейбусе и метро нужно держаться за поручни, не стоять у дверей и не мешать другим пассажирам. В автомобиле обязательно пристёгиваться ремнём безопасности.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любой поездке следует слушать взрослых и работников транспорта, быстро выполнять их указания и не высовываться из окна. Собранность помогает избежать падений, ушибов и лишней паники.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и номера помощи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Запомните, какая служба нужна в разных опасных ситуациях и что сказать при звонке.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быстрого ответа важно назвать место, вид происшествия и число пострадавших. Номера 112, 101, 102 и 103 покрывают основные опасные случаи.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номера экстренных служб в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транспортных чрезвычайных ситуаций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60750" y="1168256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Соблюдают правила, не отвлекают водителя и следят за скоростью. Пассажиры остаются внимательными, держатся за поручни и пользуются ремнями безопасности.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74775" y="687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исправность транспорта, ремней безопасности, дверей и аварийных выходов. Это снижает риск ещё до начала движения и помогает избежать внезапных отказов.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72800" y="2182316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к перевозке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технический осмотр, обучают персонал и пассажиров, размещают предупреждающие знаки. Дети должны знать, где находятся выходы и средства помощи.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0750" y="3274394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 тренировки эвакуации и проверяют, работают ли аварийные системы. Постоянная дисциплина и повторение правил делают поездки заметно безопаснее.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транспорте начинается с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безопасность зависит от внимательности, дисциплины и умения действовать без паники. Если знать правила, выходы и номера помощи, можно защитить себя и других в любой поездке.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2026-05-21T01:29:01Z</dcterms:created>
  <dcterms:modified xsi:type="dcterms:W3CDTF">2026-05-21T01:29:01Z</dcterms:modified>
</cp:coreProperties>
</file>