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Sport in Our Life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Sport helps school life stay active, healthy, and interesting.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This unit connects sport with everyday school life: lessons, clubs, safety, favorite activities, and simple English phrases for talking about training.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Sport in Everyday Life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группы спорта удобно изучать по разным признакам.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UNIT 8 Sport in Our Life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основные группы помогают быстрее сравнивать виды спорта и выбирать подходящий пример.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200" y="2336733"/>
            <a:ext cx="6835800" cy="66488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Командные и индивидуальные виды
</a:t>
            </a:r>
            <a:endParaRPr lang="en-US" sz="4500" dirty="0"/>
          </a:p>
        </p:txBody>
      </p:sp>
      <p:sp>
        <p:nvSpPr>
          <p:cNvPr id="9" name="Text 2"/>
          <p:cNvSpPr txBox="1"/>
          <p:nvPr/>
        </p:nvSpPr>
        <p:spPr>
          <a:xfrm>
            <a:off x="8410673" y="2336425"/>
            <a:ext cx="91944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Командная игра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Командные игры строятся на общем результате: важно понимать партнёров, соблюдать правила и помогать друг другу. Победа зависит не только от одного игрока, а от согласованных действий всей команды.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8410673" y="4823450"/>
            <a:ext cx="91944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Индивидуальные виды спорта требуют личной ответственности и точной техники. Здесь особенно важны выносливость, внимание и самоконтроль, потому что результат показывает именно один спортсмен.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8410673" y="7310475"/>
            <a:ext cx="91944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особенности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группы есть свои особенности: форма, инвентарь и правила отличаются в зависимости от вида спорта. Поэтому футбол, теннис или лёгкая атлетика учат разным навыкам.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 UNIT 8 Sport in Our Life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тела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активности по-своему полезны: одни развивают выносливость, другие — гибкость и координацию.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заметными результатами регулярных занятий становятся более сильное тело, лучшая осанка и большая выносливость.
</a:t>
            </a:r>
            <a:endParaRPr lang="en-US" sz="4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6358" y="2915264"/>
            <a:ext cx="707175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1345" y="2915264"/>
            <a:ext cx="808200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07870" y="2915264"/>
            <a:ext cx="606150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058845" y="2985284"/>
            <a:ext cx="835200" cy="6681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437845" y="2915264"/>
            <a:ext cx="808200" cy="80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ума и характера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962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Тренировки помогают вырабатывать привычку заниматься регулярно. Ребёнок учится планировать время, не пропускать занятия и постепенно выполнять задачи, даже если сначала они кажутся трудными.
</a:t>
            </a:r>
            <a:endParaRPr lang="en-US" sz="2114" dirty="0"/>
          </a:p>
        </p:txBody>
      </p:sp>
      <p:sp>
        <p:nvSpPr>
          <p:cNvPr id="11" name="Text 3"/>
          <p:cNvSpPr txBox="1"/>
          <p:nvPr/>
        </p:nvSpPr>
        <p:spPr>
          <a:xfrm>
            <a:off x="962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43278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учит добиваться результата шаг за шагом. Когда есть цель, проще концентрироваться на упражнениях, отслеживать прогресс и не бросать начатое после первой неудачи.
</a:t>
            </a:r>
            <a:endParaRPr lang="en-US" sz="2140" dirty="0"/>
          </a:p>
        </p:txBody>
      </p:sp>
      <p:sp>
        <p:nvSpPr>
          <p:cNvPr id="13" name="Text 5"/>
          <p:cNvSpPr txBox="1"/>
          <p:nvPr/>
        </p:nvSpPr>
        <p:spPr>
          <a:xfrm>
            <a:off x="43278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Цели
</a:t>
            </a:r>
            <a:endParaRPr lang="en-US" sz="3000" dirty="0"/>
          </a:p>
        </p:txBody>
      </p:sp>
      <p:sp>
        <p:nvSpPr>
          <p:cNvPr id="14" name="Text 6"/>
          <p:cNvSpPr txBox="1"/>
          <p:nvPr/>
        </p:nvSpPr>
        <p:spPr>
          <a:xfrm>
            <a:off x="7693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тренировок развивается терпение: хорошие навыки не появляются сразу. Регулярная практика помогает спокойно относиться к ошибкам и исправлять их без лишнего раздражения.
</a:t>
            </a:r>
            <a:endParaRPr lang="en-US" sz="2086" dirty="0"/>
          </a:p>
        </p:txBody>
      </p:sp>
      <p:sp>
        <p:nvSpPr>
          <p:cNvPr id="15" name="Text 7"/>
          <p:cNvSpPr txBox="1"/>
          <p:nvPr/>
        </p:nvSpPr>
        <p:spPr>
          <a:xfrm>
            <a:off x="7693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
</a:t>
            </a:r>
            <a:endParaRPr lang="en-US" sz="3000" dirty="0"/>
          </a:p>
        </p:txBody>
      </p:sp>
      <p:sp>
        <p:nvSpPr>
          <p:cNvPr id="16" name="Text 8"/>
          <p:cNvSpPr txBox="1"/>
          <p:nvPr/>
        </p:nvSpPr>
        <p:spPr>
          <a:xfrm>
            <a:off x="110588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Командные игры формируют уважение к другим людям. Игроки учатся слушать партнёров, поддерживать их в сложный момент и понимать, что общий результат важнее личной обиды.
</a:t>
            </a:r>
            <a:endParaRPr lang="en-US" sz="2153" dirty="0"/>
          </a:p>
        </p:txBody>
      </p:sp>
      <p:sp>
        <p:nvSpPr>
          <p:cNvPr id="17" name="Text 9"/>
          <p:cNvSpPr txBox="1"/>
          <p:nvPr/>
        </p:nvSpPr>
        <p:spPr>
          <a:xfrm>
            <a:off x="110588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
</a:t>
            </a:r>
            <a:endParaRPr lang="en-US" sz="3000" dirty="0"/>
          </a:p>
        </p:txBody>
      </p:sp>
      <p:sp>
        <p:nvSpPr>
          <p:cNvPr id="18" name="Text 10"/>
          <p:cNvSpPr txBox="1"/>
          <p:nvPr/>
        </p:nvSpPr>
        <p:spPr>
          <a:xfrm>
            <a:off x="14424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спорта легче держать себя в руках и работать аккуратно. Это помогает и на уроках: ученик спокойнее реагирует на замечания и доводит дело до конца.
</a:t>
            </a:r>
            <a:endParaRPr lang="en-US" sz="2179" dirty="0"/>
          </a:p>
        </p:txBody>
      </p:sp>
      <p:sp>
        <p:nvSpPr>
          <p:cNvPr id="19" name="Text 11"/>
          <p:cNvSpPr txBox="1"/>
          <p:nvPr/>
        </p:nvSpPr>
        <p:spPr>
          <a:xfrm>
            <a:off x="14424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Самоконтроль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6650" y="6052027"/>
            <a:ext cx="16444800" cy="31636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виды спорта
</a:t>
            </a:r>
            <a:endParaRPr lang="en-US" sz="4500" dirty="0"/>
          </a:p>
        </p:txBody>
      </p:sp>
      <p:sp>
        <p:nvSpPr>
          <p:cNvPr id="10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1603191" y="2321753"/>
            <a:ext cx="2675345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
</a:t>
            </a:r>
            <a:pPr algn="l" indent="0" marL="0">
              <a:lnSpc>
                <a:spcPct val="100000"/>
              </a:lnSpc>
              <a:buNone/>
            </a:pPr>
            <a:r>
              <a:rPr lang="en-US" sz="10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часто выбирают из-за динамики и простых правил. Эта игра помогает развивать реакцию, выносливость и умение действовать вместе, когда результат зависит от всей команды.
</a:t>
            </a:r>
            <a:endParaRPr lang="en-US" sz="2480" dirty="0"/>
          </a:p>
        </p:txBody>
      </p:sp>
      <p:sp>
        <p:nvSpPr>
          <p:cNvPr id="12" name="Text 3"/>
          <p:cNvSpPr txBox="1"/>
          <p:nvPr/>
        </p:nvSpPr>
        <p:spPr>
          <a:xfrm>
            <a:off x="4826945" y="2321753"/>
            <a:ext cx="2675345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Баскетбол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Баскетбол требует скорости, точности и хорошего взаимодействия между игроками. Он особенно полезен, когда нужно быстро принимать решения и сохранять внимание на площадке.
</a:t>
            </a:r>
            <a:endParaRPr lang="en-US" sz="2500" dirty="0"/>
          </a:p>
        </p:txBody>
      </p:sp>
      <p:sp>
        <p:nvSpPr>
          <p:cNvPr id="13" name="Text 4"/>
          <p:cNvSpPr txBox="1"/>
          <p:nvPr/>
        </p:nvSpPr>
        <p:spPr>
          <a:xfrm>
            <a:off x="8058945" y="2321753"/>
            <a:ext cx="2675345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Волейбол
</a:t>
            </a:r>
            <a:pPr algn="l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Волейбол учит координации и точным передачам. В этой игре важно видеть партнёров, правильно рассчитывать движение мяча и не терять концентрацию в течение всей партии.
</a:t>
            </a:r>
            <a:endParaRPr lang="en-US" sz="2449" dirty="0"/>
          </a:p>
        </p:txBody>
      </p:sp>
      <p:sp>
        <p:nvSpPr>
          <p:cNvPr id="14" name="Text 5"/>
          <p:cNvSpPr txBox="1"/>
          <p:nvPr/>
        </p:nvSpPr>
        <p:spPr>
          <a:xfrm>
            <a:off x="11290946" y="2321753"/>
            <a:ext cx="2675345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подходит тем, кто любит работать над собой и постепенно улучшать результат. Оно развивает дыхание, выносливость и укрепляет многие группы мышц.
</a:t>
            </a:r>
            <a:endParaRPr lang="en-US" sz="2500" dirty="0"/>
          </a:p>
        </p:txBody>
      </p:sp>
      <p:sp>
        <p:nvSpPr>
          <p:cNvPr id="15" name="Text 6"/>
          <p:cNvSpPr txBox="1"/>
          <p:nvPr/>
        </p:nvSpPr>
        <p:spPr>
          <a:xfrm>
            <a:off x="14522943" y="2321753"/>
            <a:ext cx="2675345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 доступен почти каждому и помогает поддерживать хорошую физическую форму. Он развивает скорость, выносливость и дисциплину, потому что результат зависит от регулярных тренировок.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Мини-карта видов спорта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группы спорта и примеры для запоминания лексики.
</a:t>
            </a:r>
            <a:endParaRPr lang="en-US" sz="2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200" y="2336733"/>
            <a:ext cx="6835800" cy="66488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Спортивное оборудование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8410675" y="233642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игр с мячом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игр с мячом обычно нужны кроссовки, удобная форма и сам мяч. Инвентарь подбирают так, чтобы он подходил к виду спорта и не мешал движению.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8410675" y="409260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ракеток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ракеточных видов спорта важны ракетка и подходящая площадка. Такая экипировка помогает лучше контролировать удар, а также безопасно и точно выполнять движения.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8410675" y="584877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зимы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зимних занятий нужны специальные предметы: коньки, шлем или тёплая одежда. Они защищают спортсмена и помогают чувствовать себя уверенно на льду или снегу.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8410675" y="760495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тренировки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прыжков и домашних тренировок часто используют скакалку. Она занимает мало места, но помогает развивать координацию, ритм и общую физическую активность.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4013600"/>
            <a:ext cx="9042900" cy="24602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UNIT 8 Sport in Our Life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Спортивная одежда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одежду для разных занятий: главное — удобство, безопасность и соответствие погоде.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всегда зависит от места и условий: она должна не мешать движению и защищать во время занятия.
</a:t>
            </a:r>
            <a:endParaRPr lang="en-US" sz="4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спорт: что делать сначала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на уроке и тренировке: подготовка, поведение на площадке и основные фразы must / should.
</a:t>
            </a:r>
            <a:endParaRPr lang="en-US" sz="2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 чаще всего называют, когда говорят о спортивных занятиях в школе.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UNIT 8 «Sport in Our Life»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основных мест помогают понять, где проходят тренировки школьников: от зала до двора.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 и выражений достаточно, чтобы описывать, как часто ты занимаешься спортом.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UNIT 8 «Sport in Our Life»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слов и выражений помогают рассказать о частоте тренировок и легко строить короткие ответы в классе.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4187339"/>
            <a:ext cx="8493000" cy="288512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и шаблоны о любимом спорте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модели фраз помогают говорить о любимом спорте, тренировках и личном отношении без длинных объяснений.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I like… I train… My favourite sport is… помогают быстро составлять собственный рассказ о спорте.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UNIT 8 «Sport in Our Life»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примера достаточно, чтобы начать рассказывать о своих спортивных умениях.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UNIT 8 «Sport in Our Life»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простых примера показывают, как can и can’t помогают говорить об умениях, успехах и том, что пока требует тренировки.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истории о спортсменах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Усэйн Болт известен как один из самых быстрых спринтеров в истории лёгкой атлетики. Его выступления показывают, что скорость — это не только талант, но и годы регулярных тренировок, дисциплина и умение сохранять концентрацию на старте.
</a:t>
            </a:r>
            <a:endParaRPr lang="en-US" sz="2145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 дисциплина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Симона Байлз стала символом силы, точности и смелости в спортивной гимнастике. Её успех напоминает, что сложные элементы требуют терпения, повторения и уверенности в себе даже после ошибок и напряжённых выступлений.
</a:t>
            </a:r>
            <a:endParaRPr lang="en-US" sz="2150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 уверенность
</a:t>
            </a:r>
            <a:endParaRPr lang="en-US" sz="2800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Криштиану Роналду и Майкл Фелпс показывают разные пути к вершине, но у них есть общее: режим, упорная работа и стремление улучшать результат каждый день. Их истории вдохновляют школьников не сдаваться после первых трудностей.
</a:t>
            </a:r>
            <a:endParaRPr lang="en-US" sz="2150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и упорство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школьного спорта помогают сделать занятия разнообразными и интересными.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UNIT 8 «Sport in Our Life»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формы школьного спорта — урок, секция, соревнование и День здоровья — дают каждому возможность попробовать себя в движении и команде.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команда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игроков и взаимодействие в команде: поддержка, слушание, честная игра и общая цель.
</a:t>
            </a:r>
            <a:endParaRPr lang="en-US" sz="2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6650" y="6052027"/>
            <a:ext cx="16444800" cy="316369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5W1H для мини-чтения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562200" y="3091950"/>
            <a:ext cx="7223563" cy="26827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1: читаем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текст помогает ответить на вопросы Who? What? Where? When? Why? и How?. Ученики ищут в нём главное и отвечают одним полным предложением, не теряя смысл.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9980631" y="3091950"/>
            <a:ext cx="7223563" cy="26827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2: отвечаем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или мини-диалог делают проверку похожей на реальную ситуацию. Можно спросить, кто играет, где проходит матч и почему команда выигрывает, а затем обсудить ответ с классом.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начинается с привычки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8 показывает, что спорт развивает тело, характер и умение работать вместе. Повторите ключевые слова и напишите 6–8 предложений о своём любимом виде спорта по образцу.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2026-07-25T07:47:36Z</dcterms:created>
  <dcterms:modified xsi:type="dcterms:W3CDTF">2026-07-25T07:47:36Z</dcterms:modified>
</cp:coreProperties>
</file>