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при чрезвычайных ситуациях техногенного характера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узнать об опасности и правильно действовать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после аварии решают многое: огонь, газ, дым или химические вещества могут быстро распространиться. Своевременное оповещение помогает людям укрыться, эвакуироваться и не мешать спасателям.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сообщения об опасности нельзя пропускать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техногенным ЧС относят пожары, взрывы, аварии на транспорте и на опасных производствах. Они могут возникнуть внезапно и быстро затронуть большие территории.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таких происшествий связана не только с огнём и разрушениями, но и с дымом, ядовитыми веществами, перебоями света, тепла и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аварий нужны разные меры защиты: где-то важно уйти от очага, а где-то — закрыть окна и оставаться в помещении до новых указаний.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события относятся к техногенным ЧС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сигнал тревоги «Внимание всем!»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подаётся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подают сирены, гудки предприятий, электросирены и другие громкие устройства. Их задача — сразу привлечь внимание людей и заставить включить источник информации.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него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включают радио, телевидение, громкоговорители, официальные сайты и мобильные уведомления. Затем передают короткое сообщение: что произошло, где опасность и как действовать.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сообщение идёт от аварии к людям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передачи экстренной информации от обнаружения происшествия до действий населения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дополняют друг друга: один помогает быстро привлечь внимание, другой — передать подробные инструкции и уточнить, что делать именно сейчас.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задействовано каналов, тем выше шанс, что сообщение услышат и увидят все группы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ОБЖ; схема каналов оповещения населения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каналы оповещения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оповещении и что делает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системы по-разному передают и подтверждают экстренную информацию, чтобы предупреждение дошло быстро и без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работает эффективно только тогда, когда сообщения согласованы, проверены и передаются всеми участниками без задержек.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ОБЖ; роли участников системы оповещения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должно быть в сообщении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Где произошла авария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точное место события: объект, улицу, район или населённый пункт. Это помогает людям понять, касается ли сообщение именно их.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Какая есть опасность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 вид угрозы: пожар, утечка газа, выброс химических веществ или другая авария. Формулировка должна быть короткой и понятной.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делать людям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сообщают конкретные действия: закрыть окна, выйти в укрытие, не пользоваться лифтом, не подходить к опасной зоне или идти к пункту сбора.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 действовать дальше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напоминают, где ждать новых сообщений и кого слушать. Это помогает не терять время и не принимать случайные решения.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дым и безопасный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при пожаре обычно краткое и очень конкретное. В нём указывают, где виден дым или огонь, в какую сторону отходить и почему нельзя приближаться к очагу. Такое предупреждение помогает быстро выбрать безопасный путь и не мешать пожарным.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авария: оставайтесь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выбросе опасных веществ важнее всего защитить дыхание и не впускать загрязнённый воздух. В сообщении могут попросить закрыть окна и двери, использовать влажную ткань и оставаться в помещении до отдельной команды.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Эвакуация: выход по маршруту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 эвакуация, людям сообщают маршрут движения, место сбора и порядок выхода. Для школьников это особенно важно: нужно слушать взрослых, идти организованно и не возвращаться за вещами без разрешения.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разные предупреждения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зависит не только от самого происшествия, но и от того, как быстро оно затрагивает людей, здания и пути передвижения.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срочного оповещения требуют пожары, утечки газа и химические выбросы: их последствия распространяются быстрее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ОБЖ; сравнительная оценка скорости распространения последствий
</a:t>
            </a:r>
            <a:endParaRPr lang="en-US" sz="73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техногенной опасности встречаются чаще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32013" y="1162275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сообщение нужно проверять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Непроверенное сообщение может вызвать лишний страх и мешает спасателям работать спокойно. Поэтому экстренную информацию сверяют по нескольким каналам и подтверждают в дежурных службах перед передачей населению.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 важно назвать место аварии без ошибок. Один неверный адрес или название объекта может направить людей не туда и затруднить помощь тем, кто действительно в опасности.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времени события помогает понять, насколько быстро развивается угроза. При сильном ветре, дыме или газовом облаке ситуация меняется очень быстро, поэтому устаревшие данные становятся опасными.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проверенные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экстренном тексте не должно быть домыслов и предположений. Нужны только подтвержденные сведения о виде аварии, границах опасной зоны и четких действиях для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людей после сигнала тревоги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после сигнала «Внимание всем!» и официального сообщения служб.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530128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подготовки к эвакуации при чрезвычайных ситуациях техногенного характера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заранее собранный набор помогает быстро выйти из опасной зоны и не тратить время на поиск вещей.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вещи должны быть собраны заранее, чтобы их можно было взять за несколько секунд. Это снижает спешку и помогает действовать организованно.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предметов первой необходимости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в школе и дома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оповещение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сообщения передают через внутреннее радио, голосовые объявления и учителей. Ученики должны сразу слушать указания взрослых и двигаться по маршруту, который указан в плане эвакуации.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держать телефон заряженным и знать, где находится ближайшее безопасное место. Полезно заранее запомнить телефоны экстренных служб и адрес пункта сбора семьи.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помогает понять, куда идти, если взрослые и дети оказались в разных местах. Он снижает растерянность и делает встречу после тревоги более быстрой и безопасной.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согласованность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временно пропадает, нужно заранее знать запасной способ сообщения и один общий ориентир для встречи. Это особенно важно, когда дорога домой или в школу меняется из-за аварии.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пауза на поиск информации замедляет действия. Поэтому сообщение должно быть понятным с первого прослушивания.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текст и привычнее способ передачи, тем быстрее люди начинают действовать и тем меньше ошибок возникает.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правилам экстренного оповещения населения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людям быстрее реагировать на сигнал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источники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электросиренные установки и громкоговорители нужны, чтобы быстро привлечь внимание людей в городе, на предприятии или рядом с транспортной развязкой. Их слышно даже тогда, когда человек не смотрит на экран.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 резервные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интернет-уведомления, табло и мобильные рассылки передают подробности и инструкции. Надежность повышается, если сообщения идут сразу по нескольким каналам и есть резервное питание при отключении электричества.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средства системы оповещения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готовность системы оповещения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проверка средств связи, сирен и передачи сообщений в разных районах.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запуск сигнала опасен, потому что люди теряют время на укрытие, эвакуацию и подготовку к защите. При техногенной аварии каждая минута влияет на число пострадавших.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нельзя допускать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адрес, длинный текст и сложные слова мешают быстро понять, где случилась авария и что нужно делать. Сообщение должно быть коротким, точным и без лишних деталей.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слухи и непроверенные источники. Если информация не подтверждена специалистами, сообщение может оказаться ложным и вызвать недоверие к дальнейшим предупреждениям.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сообщать, что угрозы нет, если это не подтверждено дежурными службами. Люди могут перестать соблюдать меры защиты и попасть в зону реальной опасности.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меры всегда зависит от конкретной аварии и расстояния до источника опасности. Решение принимают только по официальному сообщению.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применяются укрытие и эвакуация. Остальные меры дополняют их и помогают снизить воздействие опасных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мер защиты населения при техногенных чрезвычайных ситуациях
</a:t>
            </a:r>
            <a:endParaRPr lang="en-US" sz="82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защиты чаще всего назначаются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техногенной ЧС спасает не скорость слухов, а точность официальной информации. Услышал сигнал, проверил сообщение, выполнил указания и помог другим — так выглядит правильное поведение.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безопасности — действовать по сообщению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2026-05-21T02:21:46Z</dcterms:created>
  <dcterms:modified xsi:type="dcterms:W3CDTF">2026-05-21T02:21:46Z</dcterms:modified>
</cp:coreProperties>
</file>