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сфера хозяйства: услуги, знания и качество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 услуги, знания, информацию и культурные ценности, от которых зависит жизнь каждого.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нематериальная сфера важна в экономике России и мира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растут по мере того, как люди живут в городах и пользуются технологиями. В развитых странах сектор услуг даёт более 60% ВВП и много рабочих мест, а также поддерживает другие отрасли.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34491"/>
            <a:ext cx="375600" cy="30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17805"/>
            <a:ext cx="375729" cy="3339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нематериальной сфере хозяйства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— знания, умения и навыки. Услуга часто потребляется сразу, а качество определяется квалификацией учителей, учебными материалами, доступностью школ и временем обучения.
</a:t>
            </a:r>
            <a:endParaRPr lang="en-US" sz="1097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 забота о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лечение, профилактика и реабилитация. Медицинская помощь зависит от оснащения учреждений, опыта специалистов, скорости обращения и правильности диагностики.
</a:t>
            </a:r>
            <a:endParaRPr lang="en-US" sz="1046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и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ней относятся услуги связи и интернет. Человек получает информацию быстро благодаря технике и организации работы, а надежность сервиса влияет на повседневные дела.
</a:t>
            </a:r>
            <a:endParaRPr lang="en-US" sz="1113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защищает от непредвиденных ситуаций. Здесь важны точность документов, понятные правила и скорость оформления, чтобы людям было спокойнее в разных жизненных ситуациях.
</a:t>
            </a:r>
            <a:endParaRPr lang="en-US" sz="1046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перевозка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обеспечивает передвижение людей. Важны расписание, безопасность, доступность маршрутов и качество сервиса, чтобы дорога не отнимала лишнее время.
</a:t>
            </a:r>
            <a:endParaRPr lang="en-US" sz="11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48620"/>
            <a:ext cx="4486275" cy="21903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нематериальной сферы и их продукция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нематериальной сферы создают не вещи, а полезные действия и результаты, которыми пользуются люди ежедневно.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учебных курсов географии и обществознания (схема отраслей).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отрасли помогают людям учиться, лечиться, получать информацию и быстрее решать бытовые и организационные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основа развития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формирует грамотность, мышление, дисциплину и профессиональные навыки. Оно помогает человеку понимать информацию, принимать решения и планировать своё будущее. 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 после 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выделяют дошкольное, общее школьное, среднее профессиональное и высшее образование. Для 9 класса важны основная школа и решение, идти ли в колледж, техникум или продолжать обучение в старшей школе. 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услуги чаще всего нужны школьнику и семье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услуги связи, транспорта, школы и медицины: без них сложнее учиться, добираться и поддерживать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без точных процентов (в учебных целях).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сервисы доступны и понятны, семье легче планировать дела, а школьнику — регулярно учиться и обращаться за помощью.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Здравоохранение: защита здоровья населения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включает профилактику, диагностику, лечение и реабилитацию. Это помогает предупреждать болезни, правильно находить причины симптомов и возвращать человека к обычной жизни после лечения.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работают больницы, поликлиники, фельдшерские пункты, аптеки, службы скорой помощи и вакцинация. Своевременность обращения напрямую влияет на исход заболеваний.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качества медицинской помощи важны доступность врачей, современное оборудование и организация работы. От этого зависят трудоспособность, уровень заболеваемости и безопасность общества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получает услугу в социальной сфере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действий для школы, поликлиники, банка, библиотеки и МФЦ.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досуг как часть нематериальной сферы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театры, библиотеки, выставки и дома культуры сохраняют историческую память. Они помогают узнавать искусство и традиции, а также поддерживают интерес к родному краю.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события дают возможность увидеть постановки, выставки и концерты. Такой досуг развивает кругозор, учит замечать детали и помогает общаться с друзьями или семьёй.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образовательная атмосфера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поддерживают культурное развитие: там можно выбрать книги по интересам и возрасту. Через чтение расширяются знания, а эмоциональные впечатления становятся более глубокими.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эмоциональное благополучие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помогает восстановить силы, снять усталость и поддерживать настроение. Для подростков и взрослых важно иметь занятия, где можно разговаривать и чувствовать себя уверенно.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гостеприимство: услуги для отдыха и познания страны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объединяет перевозки, гостиницы, экскурсии, питание и работу гидов. Он приносит доход городам и регионам, создаёт рабочие места и расширяет знания о природе, истории и культуре.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туризм особенно заметен в экскурсиях и поездках по родному краю: посещение музеев, парков и природных объектов помогает лучше узнать местность и по-новому увидеть окружающий мир.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туризм особенно заметен в экскурсиях и поездках по родному краю: посещение музеев, парков и природных объектов помогает лучше узнать местность и по-новому увидеть окружающий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в нематериальной сфере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чаще требуется больше работников для связи, транспорта и сервисов. Это связано с тем, что население там сконцентрировано, а услуг нужно больше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курса по географии и обществознанию; значения — условные (без привязки к точным статистическим долям).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наибольшая занятость обычно связана с повседневным обслуживанием и передачей информации. Образование и здравоохранение также дают большой вклад.
</a:t>
            </a:r>
            <a:endParaRPr lang="en-US" sz="9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нематериальной сферы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Библиотекарь, программист, работник банка и экскурсовод организуют доступ к информации и услугам. Для таких профессий ключевы точность, внимание к деталям, ответственность за документы и аккуратная работа с техникой.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педагогический работник помогают получать знания и навыки. Их результат — не вещь, а сформированное мышление, грамотность и умение учиться. Важны планирование уроков и оценивание.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медицинский специалист обеспечивают профилактику, диагностику, лечение и реабилитацию. Они работают с данными обследований, соблюдают протоколы и отвечают за безопасность пациента. Чуткость здесь особенно важна.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64049"/>
            <a:ext cx="4376738" cy="198884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и нематериальная сферы: главное отличие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материальной сфере важнее производство и доставка, а в нематериальной — качество процессов и людей. Их взаимосвязь видна в том, что услуги нужны для работы товаров.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различаются результаты труда и как это влияет на то, как услуги используются и почему обе сферы зависят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географии и обществознанию (обобщение понятий).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меняют сферу услуг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интернета и онлайн-коммуникаций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стала передаваться быстрее, а многие консультации и заявки перешли в цифровой формат. Это изменило скорость ответа и способы взаимодействия с учреждениями.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 и дистанционное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получила новые инструменты: оценки, расписание и домашние задания в сети. Учиться стало удобнее, а связь между учеником, учителем и родителями — регулярнее.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Онлайн-банки и электронные платежи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услуги стали доступнее: можно оплачивать счета, переводить деньги и получать выписки. Для клиентов это сокращает очереди и время на операции.
</a:t>
            </a:r>
            <a:endParaRPr lang="en-US" sz="1023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электронные билеты и телемедицина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медицина стали ближе к пользователю: запись, выбор маршрута и обращения к врачам могут выполняться удаленно. Одновременно растет важность цифровой грамотности и защиты данных.
</a:t>
            </a:r>
            <a:endParaRPr lang="en-US" sz="9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спрос на услуги растет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импульс часто дает цифровизация: услуги становится проще заказывать и оплачивать. Из-за этого увеличивается частота обращений в образование, медицину и сервисы.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закономерности из школьных учебников; значения — условные индексы без привязки к конкретной статистике.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спрос усиливают как демографические изменения, так и технологии. В результате растет потребность в разнообразных и более доступных услугах.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сфера в городе и сельской местности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услуги организуют в каждом населенном пункте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населенном пункте обычно есть базовые учреждения: школа, медпункт, библиотека, почта, а также элементы культурной и спортивной жизни. Их размещение зависит от численности жителей и транспортной доступности. 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различаются возможности города и села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выбор услуг шире: больше специалистов, организаций и форм досуга. В сельской местности особенно важны фельдшерские пункты, надежная связь и регулярное сообщение, чтобы услуги были доступнее.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нематериальной сферы с другими отраслями хозяйства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товары и решения «сшиваются» услугами: образованием, медициной, финансами и организацией процессов.
</a:t>
            </a:r>
            <a:endParaRPr lang="en-US" sz="2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нематериальной сферы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проблем — нехватка кадров. Особенно остро она заметна там, где сложно привлечь специалистов из‑за удаленности и небольшого числа жителей.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вызов — неравный доступ к услугам в городе и селе. Разный транспорт и связь приводят к тому, что запись, консультации и доставка сервисов занимают разное время.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Серьезную роль играет и качество материальной базы: устаревшее оборудование снижает точность диагностики и удобство обслуживания. В результате различается и опыт пользователей.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цифровая инфраструктура и слабая цифровая грамотность тоже мешают. Развитие школ, больниц, транспорта, связи и программ подготовки специалистов остается важной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нематериальной сферы для общества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влияние чувствуют там, где услуги напрямую связаны с человеческим капиталом: здоровье поддерживает работоспособность, а образование формирует знания и навыки.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модель распределения по направлениям (качественные доли; без привязки к конкретной статистике).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подчеркивает приоритет здоровья и образования. Остальные направления обеспечивают повседневную организацию жизни, общение и устойчивость общества.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нематериальной сфере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сфера производит услуги, знания и культурные ценности, без которых современное общество не работает. Ее развитие улучшает качество жизни, усиливает экономику и помогает будущему школьника.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2026-05-11T22:43:51Z</dcterms:created>
  <dcterms:modified xsi:type="dcterms:W3CDTF">2026-05-11T22:43:51Z</dcterms:modified>
</cp:coreProperties>
</file>