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Let’s read and speak English!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короткие слова, говорим простыми фразами и не боимся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Unit 3 легко понять во 2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всё знакомо: школа, игрушки, животные, цвета и семья. Короткие слова, картинки и простые вопросы помогают читать вслух, отвечать по образцу и быстро включаться в маленький диалог без лишнего волнения.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развиваются на уроке английского
</a:t>
            </a:r>
            <a:endParaRPr lang="en-US" sz="271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короткие английские слова и простые предложения, постепенно привыкая узнавать знакомые сочетания букв, не спеша и по частям.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слов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здороваться, называть имя и возраст, говорить о цвете, предмете или животном. Ответы остаются короткими, но уже звучат по-английски.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яснее, когда рядом есть картинка, знакомое слово или повторяющаяся фраза. Так текст воспринимается спокойнее и увереннее.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слушает, повторяет и отвечает по образцу. Это помогает соединять чтение, говорение и понимание в одном небольшом задании.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речью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письмо связано с аккуратным списыванием слов и простых моделей, например My name is… и I like… без лишней спешки.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 образцу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звуки в простых словах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45600" y="1600552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словах часто встречаются A, E, I, O, U. Эти буквы помогают увидеть знакомый звук и произнести слово медленно, без потерь.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 фокусе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5600" y="4562027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apple, egg, ice, orange и umbrella показывают, как буква помогает читать и сразу понимать новое слово по смыслу.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5600" y="4276350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раздела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45600" y="3821658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рисунок, слово запоминается быстрее. Картинка, буква и звучание работают вместе, словно маленькая команда.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5600" y="353598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 картинке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5600" y="3081289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буква может звучать по-разному, но в простых заданиях важно сначала услышать и увидеть общий образ слова.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45600" y="2795613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буквы и звука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45600" y="2340921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кажется новым, его удобно читать по кусочкам. Так ребёнок не пугается длинного текста и легче находит знакомые элементы.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545600" y="205524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частям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156905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10465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110465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57303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83103"/>
            <a:ext cx="464400" cy="4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в Unit 3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book, pen, bag и desk помогают говорить о классе, учебе и вещах, которые ребёнок видит каждый день на уроке.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 и другие знакомые предметы делают фразы живыми и понятными. Дети быстро узнают такие слова и охотнее повторяют их вслух.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Red, blue и green часто встречаются в заданиях на чтение и ответы. Цвет удобно назвать, показать и сразу связать с картинкой.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и dog часто появляются в коротких текстах и вопросах. Их легко показать на картинке и удобно использовать в первом чтении.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Mother, father и friend помогают рассказывать о себе и близких. Эти слова особенно полезны в коротких предложениях и маленьких диалогах.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прочитать новое английское слово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не теряться и спокойно двигаться от буквы к 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96905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150" y="326090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0450" y="3260905"/>
            <a:ext cx="31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23000" y="149919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535195"/>
            <a:ext cx="360000" cy="28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первого разговора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и Good morning! помогают начать разговор дружелюбно и просто. Эти фразы легко произнести и приятно услышать в ответ.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am seven. и I am eight. подходят для сообщения возраста. Они короткие, ясные и хорошо запоминаются в паре.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it? и It is a book. помогают назвать то, что ребёнок видит перед собой. Это хороший шаг к уверенным ответам.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или картинка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name is… удобно использовать, когда нужно представиться. После этой фразы можно назвать своё имя и сразу почувствовать себя увереннее.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 зовут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и I’m fine, thank you. составляют маленький, но очень полезный диалог. Он учит отвечать спокойно и вежливо.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обмен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классе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удобно начинать с простого приветствия. Оно сразу задаёт дружелюбный тон, а дети слышат знакомую фразу и легче включаются в речь.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приветствия ученики называют своё имя по образцу. Такая реплика короткая, понятная и помогает каждому сказать несколько слов без лишнего стеснения.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спросить How are you? и ответить I’m fine, thank you. Этот обмен репликами звучит как настоящий маленький разговор.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говорить не вместе, а по очереди. Тогда каждый успевает услышать собеседника, повторить фразу и не потеряться в ответе.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очереди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картинки подойдёт пара учеников у парты или у доски. Они смотрят друг на друга, держат карточки и читают короткие фразы спокойно и уверенно.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 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смыслу и по картинке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замечает уже известные слова. Они работают как опоры и помогают понять, о ком или о чём идёт речь в тексте.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знакомые слова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героя, цвет, число, предмет, животное и действие помогают сложить содержание как пазл. Так короткий текст становится понятным целиком.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смысл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рядом с предложением помогает догадаться о значении даже тогда, когда не всё слово читается легко. Это очень полезная подсказка.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картинку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часто подсказывают главную мысль. Если слово встречается снова и снова, его значение обычно особенно важно.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повторения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Is it a cat? можно ответить Yes, it is. или No, it isn’t. Такой ответ короткий, но уже совсем по-английски.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 или нет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color is it? помогает назвать цвет предмета. Ответ It is blue. учит строить простое предложение без долгих пауз.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цвет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Who is this? часто встречается в заданиях про семью или друзей. Ответ This is my friend. звучит ясно и дружелюбно.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What is it? удобно отвечать It is a bag. Такая модель помогает быстро подставлять новое слово и не путаться в порядке слов.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 короткому ответу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схема помогает быстро выбрать нужную модель и сказать целое предложение без долгой паузы.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помогают запомнить слова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картинка на карточке помогают быстро связать написание, звучание и смысл. Ребёнок ищет совпадение и запоминает новое слово почти незаметно для себя.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парой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весь класс читает короткие слова вместе, ученику легче не терять ритм и ударение. Общий темп поддерживает тех, кто пока читает медленно.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чтение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слово или короткую фразу, а класс повторяет её хором или по одному. Такой приём тренирует слух, произношение и уверенность в ответе.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Эхо-повтор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ошибка — это не повод для грустного вздоха, а подсказка, что слово ещё нужно повторить. Так учение становится спокойным и даже немного весёлым.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Ошибаться не страшно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игре одно слово или картинка исчезает, и ребёнок должен вспомнить, чего не хватает. Задание развивает внимание, память и умение быстро узнавать знакомую лексику.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missing?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понять текст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сидит чёрный кот и смотрит в окно. Рядом стоит простое предложение: The cat is black. Даже если ученик не знает всё слово целиком, рисунок сразу подсказывает смысл и помогает дочитать фразу до конца.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кот у окна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мяч на полу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лежит красный мяч, а под ним короткая подпись: The ball is red. Картинка и знакомое слово red делают чтение спокойным и понятным. Ребёнок видит предмет, называет цвет и легче запоминает предложение.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держит книгу и улыбается, поэтому предложение The boy is happy становится ясным без долгих раздумий. Иллюстрация помогает связать слово happy с выражением лица и понять текст как маленькую историю, а не отдельные слова.
</a:t>
            </a:r>
            <a:endParaRPr lang="en-US" sz="1192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мальчик с книгой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о себе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сообщение о себе начинается с имени и возраста. Фразы My name is… и I am seven. или I am eight. звучат коротко, вежливо и легко запоминаются.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возраст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71225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таких фраз соединяются вместе, получается короткий текст о себе. Он читается легко, потому что каждая часть знакома, а длинных и страшных предложений здесь нет.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71225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рассказ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7512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фразы I like… ученик говорит о любимой игрушке, мяче или книге. Короткая модель не пугает, а даёт чувство успеха: сказал — и уже маленький рассказ готов.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7512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игрушка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71425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This is my mother. и This is my father. знакомят с темой семьи. Они простые, но очень полезные: ребёнок учится представлять близких людей и говорить о них вслух.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71425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917712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сказать о любимом цвете одним предложением: My favorite color is blue. Такая фраза помогает соединить знакомые слова и показать, что английский уже можно использовать по-настоящему.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917712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цвет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 без путаницы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слушать партнёра, отвечать по очереди и говорить коротко и уверенно.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второклассников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буква читается не так, как ожидает ученик, и слово звучит непривычно. Помогают медленное чтение, повторение и сравнение с уже знакомыми словами.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звук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бежит по строке без пауз, смысл теряется, как носок в стирке. Лучше читать медленнее, смотреть на картинку и проверять каждое слово по очереди.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быстрое чтение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моделях It is… и This is… форма is легко теряется, если отвечать слишком быстро. Полезно несколько раз повторить готовый образец, прежде чем подставлять новое слово.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is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фразах дети часто забывают маленькое слово a. Но именно оно делает предложение правильным, поэтому его важно проговаривать вместе с существительным, не торопясь.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артикля a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звучит уверенно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доски с карточкой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стоит у доски, держит карточку со словом и говорит полным предложением. Он смотрит на учителя, не торопится и произносит ответ достаточно громко, чтобы его было хорошо слышно.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на картинку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указывает на рисунок и отвечает: It is a bag. Короткая фраза звучит спокойно и ясно, потому что картинка помогает ей не забыть нужное слово и не сделать длинную паузу.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 маленькую книгу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держит маленькую книгу и отвечает на вопрос по образцу. Он не прячет глаза, говорит целым предложением и выглядит уверенно, даже если внутри немного волнуется.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говорить свободнее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фраза встречается несколько раз, она начинает звучать привычно. Ребёнок запоминает порядок слов и потом меняет только одно слово в знакомом образце.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модель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чтение снимает страх ошибки и помогает держать общий темп. Когда класс читает вместе, ученик слышит правильное произношение и легко подхватывает нужный ритм.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вместе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карточки с готовыми фразами поддерживают память и помогают быстро начать ответ. Ребёнку не нужно долго вспоминать всё предложение: он смотрит на подсказку и говорит.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Карточки-подсказки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 образцу делает речь живой, но не слишком трудной. Один ученик задаёт вопрос, другой отвечает, и постепенно дети начинают говорить всё увереннее и свободнее.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учится ученик после Unit 3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раздела ученик уже не пугается коротких английских слов. Он умеет читать их медленно, узнавать знакомые буквы и замечать, как слово звучит целиком.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 короткие слова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сначала читается, а потом сразу используется в речи, английский становится понятнее. Ученик видит, что чтение и говорение помогают друг другу, как хорошие соседи.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речь работают вместе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поздороваться, назвать своё имя, ответить на вопрос и сообщить цвет или предмет. Короткие ответы уже не кажутся страшными: они становятся обычной частью урока.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простыми фразами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понимает, что рисунок может подсказать значение слова или предложения. Благодаря этому он легче находит смысл в тексте и не теряется, если всё ещё читает не очень быстро.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текст и картинку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 показывает, что английский можно осваивать шаг за шагом: увидеть слово, прочитать его, услышать образец и сказать короткий ответ. Так появляется уверенность и спокойствие.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3: слово, чтение, ответ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2026-05-30T06:35:57Z</dcterms:created>
  <dcterms:modified xsi:type="dcterms:W3CDTF">2026-05-30T06:35:57Z</dcterms:modified>
</cp:coreProperties>
</file>