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сетевом споре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спор легко превращается в конфликт. Разберём причины, различим факты и мнение, сохраним уважение, границы и безопасность.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информатике мы учимся не только работать с устройствами, но и общаться безопасно в цифровой среде. В 7 классе спор может начаться из одного сообщения и надолго повлиять на репутацию, отношения и учебные ситуации.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уроке информатики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4342"/>
            <a:ext cx="284700" cy="2938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74750"/>
            <a:ext cx="284700" cy="253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запускает конфликт в интернете
</a:t>
            </a:r>
            <a:endParaRPr lang="en-US" sz="2924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грубое замечание часто воспринимают как нападение. Без уточнений и контекста фраза читается жёстче, чем планировалась, и разговор быстро переходит от темы к личным эмоциям.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комментарий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передаёт интонацию, поэтому сарказм и шутки могут звучать обидно. В группе школьников это особенно заметно: одну фразу повторяют и обсуждают дальше.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понятая шутка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запускаются из-за несогласия с правилами, результатами или «честностью» в игре. Если ответить резко, спор превращается в перепалку, где никто уже не слушает друг друга.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игры или правил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Поводы вроде замечаний по домашней работе или обсуждения оценок вызывают напряжение. Мемы и язвительные реплики добавляют остроты и заставляют отвечать на «подкол», а не на вопрос.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Оценки, мемы и домашнее задание
</a:t>
            </a:r>
            <a:endParaRPr lang="en-US" sz="1082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капсом, многократные восклицания и язвительные эмодзи усиливают агрессию. Длинные ответы на эмоциях затягивают переписку и провоцируют новые выпады в общем чате.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Капс, сарказм и длинные эмоциональные сообщения
</a:t>
            </a:r>
            <a:endParaRPr lang="en-US" sz="9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безопасному онлайн-спору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последовательность шагов, которые помогают снизить риск эскалации и вернуть разговор к теме.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10–30 секунд помогает снизить импульсивность: вы успеваете убрать первые эмоции и выбрать слова внимательнее. В это время полезно перечитать сообщение собеседника.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ответом снижает риск грубости
</a:t>
            </a:r>
            <a:endParaRPr lang="en-US" sz="2962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простое правило: не отправлять текст, который вы не сможете спокойно прочитать вслух через минуту. Так мозг «переключается» на более безопасный тон ответа.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ответ обычно короткий и точный: вы обозначаете несогласие без обвинений и давления. Подходят формулировки вроде «Я думаю иначе» или «Похоже, мы поняли сообщение по-разному».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призывы к проверке: «Давай сверим факты». Так разговор возвращается к теме и меньше напоминает личную перепалку. Можно уточнить, что именно вызывает сомнения.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переходить на личности и унижать: недопустимы оскорбления и насмешки по внешности, полу, национальности или возрасту. Также избегайте грубых сокращений и сарказма в адрес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уважительно и понятно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 по дате, цифре, правилу, документу или надёжному источнику. Если данные не подтверждаются, лучше не выдавать их за истину и не делать выводы по эмоциям.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мнения и слухи в сетевом споре
</a:t>
            </a:r>
            <a:endParaRPr lang="en-US" sz="2836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не является достоверной информацией без подтверждения. Если вы видите утверждение «кто-то сказал», уточняйте источник или откажитесь от распространения, чтобы не усиливать конфликт.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работы надёжными считаются учебные сайты, словари, официальные страницы школ, музеев, библиотек и новостные материалы с указанием автора и даты.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показывает личную точку зрения и не требует доказательства. Но даже несогласие с мнением важно выражать вежливо: без наездов, обвинений и попыток «переубедить любой ценой».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участники уходят от темы к личным оценкам, спор начинает жить собственной жизнью: реакции копируют, конфликт растёт и становится труднее остановиться.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эскалацию сильнее всего запускают оскорбления и переход на личности. Вторая по влиянию причина — неверная информация, которая требует постоянных перепроверок.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типология причин эскалации в школьных чатах (точные доли данных не приводятся).
</a:t>
            </a:r>
            <a:endParaRPr lang="en-US" sz="119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портит сетевой спор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лучше остановить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сообщениях есть угрозы, шантаж, принуждение или попытка заставить раскрыть личные данные, спор лучше прекратить. Сразу сохраняйте доказательства и привлекайте взрослого.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угрозы или давление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отвечали спокойно два раза, а собеседник продолжает нападать, оптимально остановиться: выйти из переписки, отключить уведомления и обратиться к классному руководителю.
</a:t>
            </a:r>
            <a:endParaRPr lang="en-US" sz="1397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спокойных ответов продолжают грубость
</a:t>
            </a:r>
            <a:endParaRPr lang="en-US" sz="1145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сообщениях с угрозами или травлей обязательно сохраняются скриншоты и дата переписки. Это помогает взрослым быстрее понять ситуацию и принять меры.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доказательства при травле
</a:t>
            </a:r>
            <a:endParaRPr lang="en-US" sz="13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008" y="1148225"/>
            <a:ext cx="4111385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сообщение, которое снижает напряжение, от ответа, который подталкивает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сообщение не унижает, не содержит угроз и помогает продолжить обсуждение по существу, а не по эмоциям. 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ответы в споре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примеры формулировок для безопасного общения в сетевых спорах.
</a:t>
            </a:r>
            <a:endParaRPr lang="en-US" sz="11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в переписке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не отвечать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не обязаны мгновенно реагировать: можно промолчать, поставить паузу или ответить позже. Если разговор стал неприятным или агрессивным, разумнее остановиться, чем втягиваться в перепалку.
</a:t>
            </a:r>
            <a:endParaRPr lang="en-US" sz="128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передавать адрес, номер телефона, пароли, коды из сообщений и фотографии документов. Также под запретом данные о школе, классе и расписании — это делает вас и других уязвимыми.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Пересылка переписки без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 рассчитана на участников диалога. Пересылать её другим без согласия — значит нарушать доверие, провоцировать конфликт и подталкивать к травле, даже если сообщение «просто показать».
</a:t>
            </a:r>
            <a:endParaRPr lang="en-US" sz="126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темы и формата
</a:t>
            </a:r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уходит на оскорбления или требует продолжать грубый разговор, допустимо завершить диалог. Фразы «Не хочу продолжать» помогают сохранить границы без взаимных обвинений.
</a:t>
            </a:r>
            <a:endParaRPr lang="en-US" sz="13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сети заменяются голос и жесты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интонация заменяется знаками препинания, смайликами, длиной сообщения и выбором слов. Несколько восклицательных знаков, капслок и язвительные эмодзи часто звучат резче и быстрее заводят спор.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напряжение помогают простые предложения, нейтральные формулировки и минимум «эмоциональных усилителей». Один и тот же смысл можно написать по-разному: резкий вариант обычно содержит резкие маркеры, спокойный — без них.
</a:t>
            </a:r>
            <a:endParaRPr lang="en-US" sz="15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внимание: чем больше сообщение похоже на атаку, тем меньше шансов, что его поймут как просьбу или обсуждение. Тон влияет сильнее, чем конкретные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уважительный, нейтральный текст снижает риск ссоры. Сарказм и прямые оскорбления сильнее всего раскачивают ситуацию, особенно в чатах, где читают многие.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на основе описанных уровней поведения в школьных групповых чатах (точные числа вероятности в общем виде не опубликованы).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вероятность конфликта из-за тона сообщения
</a:t>
            </a:r>
            <a:endParaRPr lang="en-US" sz="21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написать: «Я проверил информацию и нашёл другой ответ» или «Спасибо за поправку». Такое признание показывает готовность учиться и менять мнение при наличии доказательств, не унижая другого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признавать ошибку и завершать спор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видно, что вы неправы, лучше ответить сразу. Формулы вроде «Ты прав, я ошибся» и короткое объяснение, что проверили, уменьшают напряжение и возвращают разговор к фактам, а не эмоциям.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спор помогают мягкие формулировки: признание + пауза. Например, «Спасибо, давай остановимся» или «Продолжим позже», чтобы не превращать спор в повторяющиеся сообщения и не разгонять конфликт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провоцирует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снижения риска дальнейшего давления в переписке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 уважительным тоном и проверкой информации чаще приводят к затуханию диалога. Чем меньше вы «подкрепляете» грубость, тем быстрее появляется шанс вернуться к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факты обычно уменьшают конфликт. Ответ грубостью почти всегда усиливает ссору, а жалоба помогает остановить травлю при нарушениях правил платформы.
</a:t>
            </a:r>
            <a:endParaRPr lang="en-US" sz="145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последствий стратегий по описанным практикам ведения безопасного общения в школьных чатах (численные величины не являются официальными статистическими данными).
</a:t>
            </a:r>
            <a:endParaRPr lang="en-US" sz="91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заканчиваются разные стратегии спора
</a:t>
            </a:r>
            <a:endParaRPr lang="en-US" sz="29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часто усиливают конфликт, если ставят смеющиеся реакции, поддакивают, пересылают скриншоты или добавляют новые реплики. Коллективное внимание способно превратить спор в травлю.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свидетелей в чате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безопасный вариант — не добавлять обидных сообщений, не поддерживать оскорбления и не превращать разногласие в коллективное давление. Даже одна нейтральная фраза помогает удержать границы.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чате появляется буллинг, важно не замалчивать. Полезнее сообщить учителю, родителям или администратору школьной группы, чтобы ситуацию оценили и остановили по правилам.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репутация и след сообщений
</a:t>
            </a:r>
            <a:endParaRPr lang="en-US" sz="296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комментарии и скриншоты могут храниться долго и формировать цифровую репутацию. Один грубый ответ способен быть переслан одноклассникам, родителям или учителю и стать поводом для разбирательства.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переписка показывает ответственность, а необдуманные слова иногда остаются видимыми даже после удаления исходного сообщения. Со временем контекст может исказиться, если запись попадёт к другим людям.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488" y="1068000"/>
            <a:ext cx="278432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подбирает спокойные формулировки для сложного разговора и показывает, в каких ситуациях их удобно использовать: при споре о фактах, из-за эмоций, когда разговор утомляет, или когда нужна пауза.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фразы работают как «переключатель»: они уменьшают давление, помогают договориться о смысле и переводят спор обратно в обсуждение темы.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снизить напряжение
</a:t>
            </a:r>
            <a:endParaRPr lang="en-US" sz="228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общих принципов безопасного цифрового общения и вежливых коммуникативных формул.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безопасному спору без потери уважения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спор требует пауза перед ответом, проверки фактов и вежливой формулировки мысли. Нельзя унижать, раскрывать личные данные, поддаваться провокациям и поддерживать травлю. Самый полезный итог — безопасность и уважение.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2026-05-12T13:08:35Z</dcterms:created>
  <dcterms:modified xsi:type="dcterms:W3CDTF">2026-05-12T13:08:35Z</dcterms:modified>
</cp:coreProperties>
</file>