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межвидовых отношений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форм взаимодействия разных видов в природе и их значимости.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развитие исследования межвидовых 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XIX века, начиная с Дарвина, межвидовые отношения признаны основой функционирования экосистем и формирования их структуры и энергии.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межвидовых взаимодействий
</a:t>
            </a:r>
            <a:endParaRPr lang="en-US" sz="2756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— борьба видов за одинаковые ресурсы, приводящая к ограничению роста и изменению распределения.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— питание одним видом за счёт другого, что влияет на регуляцию численности популяций.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— получение ресурсов с вредом для хозяина, но без его немедленной гибели.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Мутуализм и комменсализм — взаимовыгодные и односторонние полезные связи между разными видами.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возникновения конкуренции и её примеры
</a:t>
            </a:r>
            <a:endParaRPr lang="en-US" sz="2562" dirty="0"/>
          </a:p>
        </p:txBody>
      </p:sp>
      <p:sp>
        <p:nvSpPr>
          <p:cNvPr id="7" name="Text 2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возникает при ограниченности ресурсов, таких как свет и питательные вещества, необходимых для выживания.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смешанных лесах дуб и ель соперничают за свет, а сорняки борются с культурными растениями за влагу и питание.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ресурсов у дуба, берёзы и ели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высокой плотности популяций снижается доступность ресурсов для всех трёх видов.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конкуренции ведёт к замедлению роста и ухудшению здоровья растений.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 лесных сообществ, 2022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— питание одного организма за счёт другого для обеспечения жизнедеятельности и энергии.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Регулирует численность жертв и поддерживает устойчивость пищевых цепей, примерами служат волки и зайцы.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и роль хищничества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защиты жертв от хищников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Маскировка: цвет и форма тела помогают сливаться с окружением и избегать обнаружения.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Предупреждающая окраска и химическая защита отпугивают хищников и снижают вероятность нападения.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бегства и коллективная оборона обеспечивают дополнительную защиту от хищников.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Популяционные циклы волка и зайца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численности показывают взаимозависимость хищника и жертвы во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регулируют друг друга, создавая устойчивый цикл роста и снижения.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популяций в Канаде и Сибири, 2020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95325" y="1037175"/>
            <a:ext cx="36615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питаются за счёт хозяина, нанося ему вред, зачастую не вызывая немедленной смерти.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4995325" y="2990645"/>
            <a:ext cx="36615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глисты у человека, клещи у птиц, гриб-паразит на злаковых; паразиты имеют сложные циклы развития.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паразитизма и примеры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223494"/>
            <a:ext cx="4022400" cy="17450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в длительности контакта, последствиях для жертвы и влиянии на популяции.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поддерживают долгосрочные связи с хозяевами, тогда как хищники вызывают быстрое регулирование численности.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«Биология. 7-9 класс», Мамонт Т. И., 2019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паразитизма и хищничества
</a:t>
            </a:r>
            <a:endParaRPr lang="en-US" sz="242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мутуализма и их примеры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цветковые растения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собирают нектар для пропитания, одновременно опыляя цветы, что способствует их размножению. Эта взаимная помощь повышает урожайность растений и обеспечивает питание пчелиным семьям.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Микориза: гриб и растение
</a:t>
            </a:r>
            <a:pPr algn="ctr" indent="0" marL="0">
              <a:lnSpc>
                <a:spcPct val="100000"/>
              </a:lnSpc>
              <a:buNone/>
            </a:pPr>
            <a:r>
              <a:rPr lang="en-US" sz="52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формирует на корнях растения сеть, улучшающую поглощение воды и минеральных веществ. В ответ растение снабжает гриб органическими соединениями, необходимыми для его роста.
</a:t>
            </a:r>
            <a:endParaRPr lang="en-US" sz="1232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 — союз гриба и водоросли
</a:t>
            </a:r>
            <a:pPr algn="ctr" indent="0" marL="0">
              <a:lnSpc>
                <a:spcPct val="100000"/>
              </a:lnSpc>
              <a:buNone/>
            </a:pPr>
            <a:r>
              <a:rPr lang="en-US" sz="5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обеспечивает защиту и влагу, а водоросль — фотосинтезирующий партнёр, выделяющий питание. Вместе они образуют устойчивый организм, обитающий в суровых условиях.
</a:t>
            </a:r>
            <a:endParaRPr lang="en-US" sz="117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мутуализма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Мутуализм повышает шансы на выживание видов, предлагая взаимную поддержку в сложных условиях окружающей среды, что способствует стабильности биоценозов.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связи, такие как микориза, усиливают устойчивость экосистем к неблагоприятным факторам, включая засуху и недостаток питательных веществ.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колонизируют новые территории, подготавливая почву и создавая условия для появления других растений и микроорганизмов.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комменсализме один вид получает выгоду, не причиняя вреда и не оказывая заметного воздействия на другого. Например, рыбы-прилипалы используют акул для транспортировки и питания остатками пищи.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Грибы-эпифиты располагаются на деревьях, не нарушая их жизнедеятельности, а домовые воробьи устраивают гнёзда в человеческих строениях, не влияя на жильё.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Комменсализм: природа односторонней выгоды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комменсализма в природе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Эпифитные растения, такие как орхидеи и лишайники, используют деревья как опору, не отнимая у них минеральных веществ и не повреждая кору.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птицы, например скворцы, занимают природные и искусственные укрытия для гнездования, не причиняя вреда хозяевам этих мест.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Комменсализм увеличивает разнообразие видов и способствует плотности популяций, поддерживая экологическое равновесие в биоценозах.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межвидовых отношений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Социально-экологические связи между видами и их примеры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278" y="1258030"/>
            <a:ext cx="218019" cy="1744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6533" y="2792871"/>
            <a:ext cx="212117" cy="2121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2682" y="1248340"/>
            <a:ext cx="218019" cy="193795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межвидовых отношений на устойчивость экосистемы
</a:t>
            </a:r>
            <a:endParaRPr lang="en-US" sz="2100" dirty="0"/>
          </a:p>
        </p:txBody>
      </p:sp>
      <p:sp>
        <p:nvSpPr>
          <p:cNvPr id="11" name="Text 2"/>
          <p:cNvSpPr txBox="1"/>
          <p:nvPr/>
        </p:nvSpPr>
        <p:spPr>
          <a:xfrm>
            <a:off x="546450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численности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 организмов контролируют численность видов, предотвращая перенаселение или исчезновение, что способствует стабильности экосистем.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85557" y="3114845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биоразнообразия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Межвидовые связи поддерживают разнообразие видов, создавая сложные и устойчивые сообщества, способные адаптироваться к изменениям среды.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424654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нарушений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межвидовых отношений приводит к исчезновению видов и дисбалансу в пищевых цепях, ухудшая состояние экосистем.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50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межвидовых отношений в городе
</a:t>
            </a:r>
            <a:endParaRPr lang="en-US" sz="2737" dirty="0"/>
          </a:p>
        </p:txBody>
      </p:sp>
      <p:sp>
        <p:nvSpPr>
          <p:cNvPr id="9" name="Text 2"/>
          <p:cNvSpPr txBox="1"/>
          <p:nvPr/>
        </p:nvSpPr>
        <p:spPr>
          <a:xfrm>
            <a:off x="8572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Вороны и городские отходы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Вороны приспособились использовать мусор человека как основной источник пищи, распространяясь в городах и изменяя природные пищевые сети.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Гнездование птиц на зданиях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Голуби и воробьи образуют популяции, используя архитектурные структуры для гнезд, что изменяет привычные места обитания и влияет на городскую экологию.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1977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Сорные растения и конкуренция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Амброзия и одуванчик активно захватывают пространства в парках и садах, конкурируя с декоративными культурами и меняя состав растительных сообществ города.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нарушения межвидовых связей
</a:t>
            </a:r>
            <a:endParaRPr lang="en-US" sz="2220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Истребление хищников приводит к бурному росту травоядных видов, что вызывает перенапасение и деградацию растительного покрова в экосистемах.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разрушает симбиотические отношения между растениями и микроорганизмами, снижая плодородие почвы и ухудшая рост новых растений.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ключевых видов вызывает цепные реакции, приводя к обеднению биоразнообразия и снижению экологической стабильности.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мутуалистических связей уменьшает устойчивость экосистем, особенно в условиях стрессов, таких как засуха и загрязнение окружающей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межвидовых отношений для человека
</a:t>
            </a:r>
            <a:endParaRPr lang="en-US" sz="2775" dirty="0"/>
          </a:p>
        </p:txBody>
      </p:sp>
      <p:sp>
        <p:nvSpPr>
          <p:cNvPr id="7" name="Text 2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Межвидовое взаимодействие влияет на сельское хозяйство через контроль вредителей, например, божьи коровки сокращают численность тли, защищая урожай растений.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бактерии в корнях бобовых улучшают плодородие почвы, уменьшая необходимость искусственных удобрений и поддерживая экологичное земледелие.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межвидовых связей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Межвидовые отношения формируют основу жизни на планете. Их понимание помогает сохранять биоразнообразие и эффективно управлять природными ресурсами ради устойчивого будущего.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2026-05-08T04:37:07Z</dcterms:created>
  <dcterms:modified xsi:type="dcterms:W3CDTF">2026-05-08T04:37:07Z</dcterms:modified>
</cp:coreProperties>
</file>