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Почему, где и когда появились города?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родились из земледелия, обмена и власти.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Город: больше, чем просто поселение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отличается не только размером, но и функциями: здесь сосредоточены управление, торговля, ремесло, религия и защита, а урбанизация усиливает эту концентрацию.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город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хозяйственные изменения постепенно создавали устойчивый городской центр.
</a:t>
            </a:r>
            <a:endParaRPr lang="en-US" sz="12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первые города в разных регионах
</a:t>
            </a:r>
            <a:endParaRPr lang="en-US" sz="248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возникали волнами: в одних регионах — раньше, в других — значительно позже.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 шло не синхронно: решающими были местные условия, хозяйство и обмен.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дат ранних городских центров; приблизительные интервалы до н. э.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появились после неолитической революции
</a:t>
            </a:r>
            <a:endParaRPr lang="en-US" sz="215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производство пищи более предсказуемым и позволило получать излишки, которых хватало не только семье земледельца, но и другим группам населения.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город возникал там, где обмен и управление уже не могли обходиться без централизованного контроля, учета и совместной организации хозяйственной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и других продуктов можно было хранить, учитывать и распределять, а это создавало основу для налогов, управления и устойчивой городской экономики.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часть людей смогла заниматься ремеслом, обменом, строительством и службой в храме, не участвуя постоянно в полевых работах.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Урук, Ур, Лагаш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выросли в Южной Месопотамии, где плодородные земли и ирригация позволяли получать устойчивые урожаи и поддерживать плотное население.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 Евфрат служили не только источником воды, но и удобными путями сообщения, по которым перемещались зерно, сырьё и товары.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городах храмы становились центрами перераспределения продуктов, организации труда и сбора запасов, что усиливало городскую структуру.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учет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рано сложились писцовая администрация и хозяйственный учет, без которых невозможно было бы управлять запасами и крупным населением.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первые крупные городские центры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08108"/>
            <a:ext cx="4106400" cy="19263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и их 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ранние города появлялись в разных регионах при разных сочетаниях природных и политических условий.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были общие признаки, но каждый регион добавлял свои особенности: религию, власть, торговлю или инженерную организацию.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ранним городским центрам древних цивилизаций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838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часто возникали у рек
</a:t>
            </a:r>
            <a:endParaRPr lang="en-US" sz="2944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обеспечивали постоянный источник воды для людей, скота и ремесла, а также помогали переживать засушливые периоды без резкого сокращения поселения.
</a:t>
            </a:r>
            <a:endParaRPr lang="en-US" sz="122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поймы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оставляли на берегах плодородный ил, поэтому урожаи были выше, а земледелие — стабильнее, чем на сухих и бедных почвах.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облегчали перевозку зерна, камня, дерева и изделий ремесленников, связывая город с соседними поселениями и дальними рынками.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населения вдоль рек упрощало сбор налогов, наблюдение за хозяйством и координацию работ, связанных с ирригацией и хранением запасов.
</a:t>
            </a:r>
            <a:endParaRPr lang="en-US" sz="12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делало город устойчивым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города зависела не от одного признака, а от их сочетания и взаимной поддержки.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излишки и торговля: они обеспечивали ресурсы, людей и непрерывный обмен.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Историко-географическое обобщение факторов ранней урбанизации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были нужны города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сделки проходили быстрее и дешевле, потому что ремесленники, торговцы и покупатели находились рядом, а рынок работал регулярно, а не случайно.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обмен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легче было управлять территорией, собирать налоги и хранить запасы, поэтому город становился опорой власти и административного контроля.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власти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ворота и укрепления помогали защищать жителей от набегов, а также обозначали границы власти и уровень статуса поселения.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порядок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строили храмы, мастерские, дороги и площади, поэтому именно здесь концентрировались знания, престиж, богатство и новые формы общественной жизни.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центр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влияли на общество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производства, обмен и рост управленческих функций постепенно меняли общество: усиливали неравенство, формировали элиты и укрепляли государство.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многие древние города были окружены стенами
</a:t>
            </a:r>
            <a:endParaRPr lang="en-US" sz="271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защищали город от внезапных набегов и вооружённых конфликтов. Они позволяли быстрее организовать оборону, выиграть время для сопротивления и сохранить запасы, мастерские и храмы внутри укреплённой территории.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 обозначали пределы городской территории и показывали, где заканчивается власть правителя или общины. В Уруке, Вавилоне и китайских центрах стены были частью системы управления и контроля.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ворота и мощные стены производили впечатление силы и богатства. Для древнего города это было не только военное сооружение, но и символ престижa, организованности и особого положения среди поселений.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роль города в истории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сохранял концентрацию людей и власти, но наполнял её новыми функциями: от храма и рынка до фабрики, финансов и логистики.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города расширялась: к старым функциям добавлялись новые, а значение административного и экономического центра постоянно росло.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эволюции городских функций; обобщение по периодам развития городов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земледелие было ненадёжным или невозможным, не возникало устойчивых запасов пищи. Без стабильного излишка население не могло поддерживать ремесленников, управленцев и строителей.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хозяйственная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кочевым образом жизни, редким населением, холодным или засушливым климатом накопление ресурсов шло медленно. Поселения оставались небольшими и не переходили в городской формат.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удобных путей обмена и постоянного притока товаров поселению трудно было расти. Город складывался лишь там, где хозяйство, транспорт и обмен работали как единая система.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территории долго оставались без городов
</a:t>
            </a:r>
            <a:endParaRPr lang="en-US" sz="23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города возникали из разных сочетаний природных условий, власти и обмена, хотя общая логика роста была схожей.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регионе сочетание природных и социальных факторов было своим, но город возникал там, где появлялись излишки, управление и обмен.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ранним городским центрам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причин появления городов по регионам
</a:t>
            </a:r>
            <a:endParaRPr lang="en-US" sz="22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превратила город из исключения в ведущую форму расселения. Позднее этот процесс охватил большинство стран мира.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урбанизация началась именно тогда, когда фабрики, железные дороги и городской транспорт резко усилили приток населения в города.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4673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урбанизации в XIX–XXI веках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древнего центра к мегаполису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 менял не только размеры, но и масштаб связей: с ближайшей округи до региональных, национальных и международных потоков людей, товаров и информации.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стадия развития, тем сложнее управление и шире экономическая роль города, при сохранении концентрации функций на ограниченной территории.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этапов развития городов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центры почти всегда возникали рядом с реками или каналами. Вода обеспечивала земледелие, питьё и перевозку грузов, а также связывала город с окружающими селениями. Именно поэтому на карте древнего мира так заметны долины крупных рек.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склад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городе рядом существовали религиозный центр, места хранения зерна и пространства для обмена. Такая близость показывала, что город был не просто поселением, а узлом хозяйства, власти и символического порядка.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рос там, где одни люди производили оружие, керамику, ткани и украшения, а другие управляли, считали и собирали дань. Это разделение труда делало центр заметным среди сельской округи и меняло повседневную жизнь.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самых ранних городов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ответы на вопрос о происхождении городов
</a:t>
            </a:r>
            <a:endParaRPr lang="en-US" sz="246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возникли после неолитической революции: в речных долинах и на путях обмена, когда сельское хозяйство дало устойчивые излишки и потребность в управлении.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результат усложнения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появился там, где совпали излишки, обмен, власть и разделение труда. Его история показывает, как хозяйство, управление и пространство постепенно становились всё более сложными.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2026-06-03T04:51:15Z</dcterms:created>
  <dcterms:modified xsi:type="dcterms:W3CDTF">2026-06-03T04:51:15Z</dcterms:modified>
</cp:coreProperties>
</file>