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производной и интеграла к решению практических задач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матанализ помогает описывать реальность и находить точные ответы.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10 классе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изучения производной и определённого интеграла становится видно, как абстрактные формулы работают в задачах на движение, оптимизацию и накопление результата. Именно здесь теория превращается в инструмент решения реальных ситуаций.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смысл производной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темп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показывает, насколько быстро меняется величина в конкретный момент. Она описывает не общий итог, а именно скорость изменения процесса здесь и сейчас.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5" y="2494073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температуры, численности людей или количества вещества производная показывает, увеличивается ли величина и с какой интенсивностью это происходит.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3220142" y="1322850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задаёт путь, то её производная соответствует скорости движения. Чем больше наклон графика пути, тем быстрее объект проходит расстояние.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3220142" y="24940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значение означает рост функции, отрицательное — убывание. Нулевая производная часто указывает на кратковременное отсутствие изменения или на характерную точку графика.
</a:t>
            </a:r>
            <a:endParaRPr lang="en-US" sz="1122" dirty="0"/>
          </a:p>
        </p:txBody>
      </p:sp>
      <p:sp>
        <p:nvSpPr>
          <p:cNvPr id="14" name="Text 6"/>
          <p:cNvSpPr txBox="1"/>
          <p:nvPr/>
        </p:nvSpPr>
        <p:spPr>
          <a:xfrm>
            <a:off x="6130023" y="1891575"/>
            <a:ext cx="27402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помогает не просто вычислять, а понимать поведение процесса: где он ускоряется, замедляется, достигает вершины или переходит к снижению.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как производная пути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Модельная функция s(t)=t², математический вывод s'(t)=2t.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пути s(t)=t² скорость в каждый момент растёт линейно и хорошо видна по значению производной.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время, тем выше скорость: производная показывает ускоряющийся характер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Экстремумы функции и практический смысл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предела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 показывает, где функция достигает наибольшего или наименьшего значения на рассматриваемом участке. Это особенно важно, когда нужно сравнить варианты и выбрать лучший.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производная равна нулю, а затем меняет знак, это означает возможную точку максимума или минимума. Такой признак позволяет выделить важные точки на графике.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экстремумов используют для поиска максимальной прибыли, минимального расхода материалов, наименьшего пути или наибольшей площади при заданных ограничениях.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отметить вершину или впадину кривой. Тогда становится видно, как математический признак связан с реальным смыслом результата.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оптимизацию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условия задачи к проверенному ответу.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как сумма малых изменений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показывает, как много величины накопилось на промежутке. Он объединяет множество малых вкладов в одно итоговое число.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скорости к пути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скорость движения, интеграл позволяет найти пройденный путь. В этом случае сумма мгновенных изменений даёт общий результат за всё время.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плотности к массе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задана плотность распределения, интеграл помогает вычислить массу или количество вещества. Он суммирует вклад каждого малейшего участка.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связан с площадью под графиком функции. Поэтому он соединяет числовое вычисление с наглядной геометрической картиной.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интеграла в том, что очень маленькие части, которые по отдельности почти незаметны, вместе образуют точное и содержательное значение.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графиком и приближённые суммы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Модельное сравнение приближённых сумм и точного значения интеграла.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разбиений прямоугольники лучше повторяют форму графика, поэтому приближение становится точнее.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разбиение, тем ближе приближённая площадь к точному значению интеграла.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2061056"/>
            <a:ext cx="4389600" cy="83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приложения производной и интеграла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математический аппарат работает в разных областях.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отвечает за темп изменения, а интеграл — за итог накопления; именно поэтому они применяются в разных науках.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прикладных задач по математическому анализу.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производной и интеграла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логика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описывает, как величина изменяется в данный момент, а интеграл собирает все эти изменения в общий результат на промежутке.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и интеграл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первообразная, интеграл можно вычислить по её значениям на концах отрезка. Это позволяет переходить от формулы к точному числу.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задана функция накопления, её производная возвращает исходную скорость изменения. Так локальное поведение связывается с общей картиной процесса.
</a:t>
            </a:r>
            <a:endParaRPr lang="en-US" sz="1115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полезна в задачах, где нужно сначала понять мгновенный характер явления, а затем определить его полный итог.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задачи: движение и работа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неравномерном движении путь находят по известной скорости, суммируя бесконечно малые участки за каждый момент времени. Производная, наоборот, показывает, как меняется путь в данную секунду.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скорость автомобиля растёт или уменьшается, это отражает производная скорости — ускорение. Оно позволяет понять, насколько резко изменяется движение и как быстро объект набирает или теряет скорость.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переменной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сила действует неравномерно, её работа определяется интегралом по перемещению. Такой подход учитывает, что на разных участках пути сила может быть больше или меньше, чем в среднем.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в формулах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скорости, траектория автомобиля и изображение силы на теле помогают увидеть, что абстрактные формулы точно описывают реальные процессы и дают измеримый результат в понятных физических единицах.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Предельные величины в экономике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выручки, издержек и прибыли; данные условные, 2025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меняются доход, затраты и итоговый финансовый результат при росте выпуска. Дополнительно можно обсудить чувствительность прибыли к каждому следующему изделию.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Прибыль максимальна в середине диапазона, где прирост дохода уже замедляется, а затраты продолжают расти. Это указывает на рациональный объём выпуска.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08" y="1968014"/>
            <a:ext cx="181912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6370" y="1968014"/>
            <a:ext cx="129938" cy="20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81698"/>
            <a:ext cx="203100" cy="180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биомедицинские примеры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показывает, насколько быстро увеличивается численность бактерий или клеток. Это помогает сравнивать разные стадии развития культуры и выделять моменты наиболее интенсивного роста.
</a:t>
            </a:r>
            <a:endParaRPr lang="en-US" sz="1073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 состояние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частоты пульса во времени можно описывать как скорость реакции организма на нагрузку. Такой анализ полезен для наблюдения за восстановлением и оценкой физического напряжения.
</a:t>
            </a:r>
            <a:endParaRPr lang="en-US" sz="1063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позволяет оценить, как быстро меняется температура тела при лечении или охлаждении. По знаку и величине можно судить о скорости приближения к норме.
</a:t>
            </a:r>
            <a:endParaRPr lang="en-US" sz="1066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лекарства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фармакологии важно знать, как меняется концентрация вещества в крови. Производная описывает скорость поступления и выведения препарата, а интеграл — суммарное действие за интервал времени.
</a:t>
            </a:r>
            <a:endParaRPr lang="en-US" sz="1020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помогает находить общий объём вещества, поступившего в организм при переменном введении. Это позволяет оценивать не только мгновенное значение, но и итоговую нагрузку.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модели реального процесса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наблюдения к проверенной математической модели.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и смысл ответа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величина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понимать, что именно вычисляется: скорость, ускорение, работа или прибыль. Без этого численный ответ легко потеряет смысл, даже если формула применена без ошибок.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величина имеет свои размерности: м/с, м/с², джоули, рубли на единицу продукции. Проверка единиц помогает сразу увидеть, согласуется ли результат с условием задачи.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не только быть вычислен, но и правильно интерпретирован. Например, отрицательная скорость изменения может означать уменьшение величины, а не ошибку в решении.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здравого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 показывает, соответствует ли число реальной ситуации и границам задачи. Такой шаг особенно важен в прикладных задачах, где ошибка часто скрывается не в вычислении, а в толковании.
</a:t>
            </a:r>
            <a:endParaRPr lang="en-US" sz="10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92031"/>
            <a:ext cx="4389600" cy="1936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инструмент выбрать в типовой задаче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связать формулу с практическим смыслом и не перепутать производную с интегралом.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инструмента определяется вопросом задачи: найти изменение, накопление или оптимум. Это позволяет сразу перейти от словесного условия к правильной математической записи.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прикладных задач школьного курса алгебры и начал анализа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видеть смысл графика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 критической точке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графике отмечают критическую точку, касательная становится наглядным признаком локального поведения функции. В этой точке можно увидеть, где рост сменяется убыванием или наоборот. Такой рисунок помогает связать алгебраический признак экстремума с геометрическим образом.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Заштрихованная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под графиком показывает не просто форму кривой, а сумму всех малых вкладов на промежутке. Именно поэтому один и тот же рисунок позволяет говорить о площади, пути или накопленном результате. Визуальная штриховка делает смысл интеграла почти осязаемым.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смысла на одном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графиком показать касательную и заштрихованную область, то локальный и общий смысл темы соединяются в одном изображении. Экстремум отвечает за точку, а площадь — за весь участок. Такое сравнение особенно полезно при решении прикладных задач.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производная и интеграл работают вместе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материалам школьного курса математического анализа; данные условные
</a:t>
            </a:r>
            <a:endParaRPr lang="en-US" sz="658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каждая задача проходит путь от мгновенного изменения к итоговому накоплению. Это удобно для сравнения разных процессов и поиска общей логики их описания.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отвечает за локальную динамику, а интеграл — за суммарный результат. Вместе они позволяют переходить от частного наблюдения к полной картине процесса.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прикладных задач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переменная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 уже на первом шаге, выбирая неудобную или не ту переменную. Тогда зависимость приходится записывать искусственно, и дальнейшие вычисления теряют связь с условием.
</a:t>
            </a:r>
            <a:endParaRPr lang="en-US" sz="1033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понятиях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Производную нередко смешивают с обычным приращением, а интеграл — с простой суммой. Это приводит к неточному пониманию процесса и неправильной интерпретации ответа.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следить за размерностями, можно получить формально верное число, но бессмысленный результат. Проверка единиц особенно важна в задачах на движение, работу и экономику.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анализа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правильная формула не спасает, если не учтены границы промежутка, знак величины и реальные условия задачи. Итог всегда нужно сверять с практической ситуацией.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и интеграл в реальных задачах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помогает увидеть, как быстро меняется процесс, а интеграл — сколько накопилось в итоге. Вместе они превращают жизненные ситуации в точные математические модели и делают вычисления осмысленными.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2026-05-30T03:01:49Z</dcterms:created>
  <dcterms:modified xsi:type="dcterms:W3CDTF">2026-05-30T03:01:49Z</dcterms:modified>
</cp:coreProperties>
</file>