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Travelling to World Capitals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 столицам мира и учим английский через реальные городские ситуации.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путешествиях на английском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мира помогают тренировать полезные фразы для жизни: купить билет, найти вокзал, спросить дорогу, выбрать отель и понять транспорт. Для 7 класса это удобный способ связать язык, географию и культуру с реальными ситуациями общения.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«Travelling»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please, thank you, sorry и excuse me особенно полезны при обращении к прохожим, кассирам и работникам транспорта. Это основа вежливого общения в поездке.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путешествии важны слова bus stop, underground, route, platform и information desk. Они помогают читать указатели, покупать билеты и находить нужное место в незнакомом городе.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места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объяснить маршрут, нужны слова left, right, straight, near, next to и across from. С ними легко сказать, где находится музей, станция или отель.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городе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выражения visit a capital, buy a ticket, take the metro, ask for directions и book a hotel. Они делают короткий диалог понятным и естественным.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capital, country, city, tourist, ticket, map, station, hotel, museum, airport, bus, metro и guide помогают говорить о поездке и понимать простые тексты о городах.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as a capital city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77894" y="37356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автобус, часовая башня и классическая архитектура делают Лондон узнаваемым с первого взгляда. Именно такие детали помогают школьникам быстро связать название столицы с её образом.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77894" y="36015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сразу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7894" y="3065163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известен underground, двухэтажными автобусами и удобными пересадками. Для туриста это важный пример города, где можно легко добраться до центра, музеев и исторических кварталов.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77894" y="2931004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7894" y="2394664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Лондону обычно относят Big Ben, Buckingham Palace, the Tower of London, London Eye и реку Thames. Эти места часто появляются на открытках, в учебниках и туристических маршрутах.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77894" y="2260505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7894" y="1724165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столица Великобритании и город с богатой историей. Здесь рядом существуют королевские традиции, современные районы и узнаваемый городской ритм, который привлекает туристов со всего мира.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77894" y="1590006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Великобритании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7894" y="44061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подходит для изучения английского особенно хорошо, потому что здесь легко показать связь языка с реальными ситуациями: поездкой, навигацией, экскурсиями и городским транспортом.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677894" y="42720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 в теме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каждой столицы есть свой известный символ и удобный транспорт.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столиц разные образы, но почти везде туристу помогают центральные достопримечательности и развитый общественный транспорт.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фактов по теме «Travelling to world capitals»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cities and their main facts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Tokyo: a city of old and new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 — столица Японии и один из крупнейших городов мира. Он сочетает высокий темп жизни, современные технологии и узнаваемую городскую среду, удобную для путешественников.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Японии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современной архитектурой в городе есть Imperial Palace и Senso-ji Temple. Эти места напоминают, что традиции в Токио сохраняются рядом с деловыми районами.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места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Токио особенно заметны небоскрёбы, яркие улицы и большие транспортные узлы. Shibuya Crossing показывает движение мегаполиса, где люди и транспорт постоянно пересекаются.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центр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Tokyo Station помогает школьникам увидеть, как в одном городе соединяются история, технологии и транспорт. Именно поэтому Токио часто используют в учебных текстах об азиатских столицах.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изучения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помогают сравнить столицы по туристической привлекательности и увидеть, какие города чаще выбирают для первых поездок.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европейские столицы, потому что они сочетают известные достопримечательности, музеи и удобный городской транспорт.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Popular capital cities for tourists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условные данные для сравнения туристической популярности столиц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подготовки короткой поездки в столицу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plan a trip to a capital city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Rome and its ancient landmarks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 — один из самых узнаваемых символов Рима, и именно он лучше всего показывает, как древность живёт среди современного города. Вокруг могут быть шумные улицы, кафе и площади, но античные стены сразу возвращают к 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рядом с современной жизнью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форум и Пантеон помогают увидеть город как музей под открытым небом. Старые колонны, каменные арки и купол храма создают впечатление, что прошлое не исчезло, а стало частью повседневного маршрута по центру.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и Пантеон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Ватиканский город добавляет Риму особый масштаб и торжественность. Здесь древние и духовные традиции соседствуют с широкими площадями, где легко представить туристов, экскурсии и долгие прогулки по историческим улицам.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и городские площади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0" y="163085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463" y="1630850"/>
            <a:ext cx="37275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619" y="163085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1602" y="3382750"/>
            <a:ext cx="37275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398" y="3382750"/>
            <a:ext cx="37275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in world capitals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столицах метро и городские поезда помогают быстро добраться до центра, вокзалов и музеев. Это самый удобный транспорт для коротких поездок по городу.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Metro и train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соединяют районы, куда не всегда ведёт метро, и позволяют увидеть город из окна. Для туриста важно читать номер маршрута и понимать остановки.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routes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указатели и маршрутные схемы помогают не заблудиться в незнакомом городе. Особенно полезны карты станций, названия линий и выходов, написанные по-английски.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Signs and maps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и трансфер из аэропорта нужны, когда поездка длинная или багаж тяжёлый. Важно заранее знать адрес отеля и показать его водителю.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Taxi and airport transfer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Однодневные билеты часто удобны для школьных поездок и экскурсий. Они позволяют пользоваться транспортом без постоянной покупки новых билетов и экономят время.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tickets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945278"/>
            <a:ext cx="4535700" cy="1967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путешествия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фразы для общения в городе: как спросить дорогу, уточнить цену, попросить карту и обратиться вежливо.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решить базовые задачи в поездке и делают общение вежливым и понятным.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«Travelling to world capitals»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хорошие манеры в столице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музеях, храмах и государственных зданиях следуйте указателям и не трогайте экспонаты. Вежливость и внимание к правилам делают поездку комфортной и безопасной для всех.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правила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 и в общественных местах лучше говорить тихо и ясно. Это проявление уважения к другим пассажирам и к местным правилам поведения.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люди часто спешат, поэтому важно не толкаться и спокойно ждать своей очереди. Такое поведение помогает избежать конфликтов в кассах, музеях и на остановках.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очередь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 отеля полезно записать адрес, взять зарядное устройство и иметь копию паспорта. Это экономит время, если вы заблудились или у вас разрядился телефон.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Имейте нужные данные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метро, на вокзалах и в людных местах держите рюкзак и телефон рядом с собой. Документы лучше хранить отдельно, чтобы быстро найти их при необходимости и не потерять.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вещами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привлекают не только достопримечательностями, но и возможностью познакомиться с местной кухней, парками и удобным городским транспортом.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связан с символами города и музеями: именно они сильнее всего формируют образ столицы у туристов.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туристы обычно ищут в столицах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урока английского языка, 2026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церемонии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проходят национальные праздники и официальные церемонии, которые показывают традиции страны. Школьники легче запоминают такие события, когда связывают их с реальными городскими площадями и памятниками.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концерты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театры и концертные залы часто находятся именно в столице. Здесь можно увидеть разные виды искусства, от классической музыки до современных постановок, и почувствовать ритм культурной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города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галереи и уличные пространства делают столицу узнаваемой. Через здания и памятники можно увидеть, как страна соединяет прошлое и настоящее в одном городе.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библиотеки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музеи и библиотеки хранят историю страны и её главные достижения. Они помогают изучать язык через названия экспонатов, краткие описания и подписи к картинам, картам и документам.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культурные роли столицы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округ Колумбия: город власти и памятников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округ Колумбия, сразу ассоциируется с Белым домом, Капитолием и широкими проспектами. Здесь особенно заметен официальный характер столицы, а рядом с правительственными зданиями находятся памятники и зелёные аллеи, которые делают город спокойным и торжественным.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Белого дома и Капитолия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политика делает город известным: многие туристы приезжают ради музеев Smithsonian Institution и мемориалов. Весной к ним добавляются цветущие sakura, поэтому фотографии из Вашингтона часто выглядят особенно ярко и празднично.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весенние аллеи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столицы разных частей мира связаны с известными символами и отражают историю своих стран.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столицы отличаются по облику, но в каждой есть узнаваемый знак страны и собственный исторический образ.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на разных континентах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подготовки к поездке: от времени и интересов до выбора маршрута и города.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столицу для короткой школьной поездки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7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образ города складывается из нескольких заметных деталей, которые легко увидеть на фото или в поездке: здания, площади, транспорт, набережные и еда.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городских образов помогают туристам быстро узнать и запомнить столицу.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короткой поездки важны не только билеты и отель, но и дополнительные траты на питание, городской транспорт и небольшие покупки.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расходы обычно связаны с перелётом и проживанием, поэтому именно их стоит планировать заранее.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поездки в столицу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бюджета короткой поездки, 2026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учить английский через реальные ситуации: дорогу, транспорт, покупки и достопримечательности. Столицы мира показывают, как язык связан с культурой, историей и повседневной жизнью.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 столицам мира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2026-05-30T19:10:04Z</dcterms:created>
  <dcterms:modified xsi:type="dcterms:W3CDTF">2026-05-30T19:10:04Z</dcterms:modified>
</cp:coreProperties>
</file>