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мир на границе эпох: основные темы и задачи урока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Средневековья к Новому времени: Россия на фоне глобальных перемен.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перелом и трансформация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XV—XVI веков Россия освобождается от ига Золотой Орды и начинает объединение земель. В Европе царит эпоха Возрождения, открываются новые горизонты, начинается Реформация — все это создает новый политический и культурный ландшафт.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0721"/>
            <a:ext cx="5433300" cy="7640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100750"/>
            <a:ext cx="5433300" cy="7640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2962578"/>
            <a:ext cx="5433300" cy="7640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0750" y="3824411"/>
            <a:ext cx="5433300" cy="76405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мировые события конца XV — XVII веков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Константинополя и усиление Османской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1453 году турецкие войска захватили Константинополь, что означало конец Византийской империи и рост влияния Османской империи в Восточном Средиземноморье.
</a:t>
            </a:r>
            <a:endParaRPr lang="en-US" sz="975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099829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Америки и Великие географические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1492 году Христофор Колумб достиг Америки, открыв новую эпоху в мировой истории, что расширило торговые пути и политические амбиции европейских держав.
</a:t>
            </a:r>
            <a:endParaRPr lang="en-US" sz="989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2961657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Реформации в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1517 году Мартин Лютер выступил с 95 тезисами, что запустило Реформацию, перевернув религиозную карту Европы и приведя к формированию протестантских церквей.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79950" y="3823490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Испанской колониальной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Испания создала одну из крупнейших колониальных империй, контролируя обширные территории в Америке и влияя на мировую экономику и политику.
</a:t>
            </a:r>
            <a:endParaRPr lang="en-US" sz="9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Подъем Московского княжества и формирование единого государства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94025" y="1903425"/>
            <a:ext cx="16539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1478 — Присоединение Новгорода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князья аннексировали Новгород — важный торговый и культурный центр Северо-Запада.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124626" y="1903425"/>
            <a:ext cx="16539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1480 — Стояние на Угре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Завершилось иго Золотой Орды, что означало укрепление суверенитета Москвы.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55227" y="1903425"/>
            <a:ext cx="16539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1485 — Присоединение Твери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Тверской князь был подчинён Москве, продолжая процесс объединения русских земель.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85823" y="1903425"/>
            <a:ext cx="16539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1510 — Присоединение Пскова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Псков вошёл в состав Московского государства, усиливая его влияние на севере.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7316423" y="1903425"/>
            <a:ext cx="16539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1480–1505 — Правление Ивана III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укрепил централизованное государство и расширил его территорию, способствуя консолидации власти.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Ивана IV Грозного: реформы и централизация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1547 году Иван IV стал первым русским царём, провозгласив начало абсолютной монархии и укрепив царскую власть.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Создано стрелецкое войско, обеспечившее регулярное военное присутствие и централизованный контроль над вооружёнными силами.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реформированы приказы — создавались эффективные органы управления и судебной системы на всей территории государства.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Введена первая перепись населения и налоговая система, что обеспечило стабильные государственные доходы и контроль над податным населением.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изменения России (XV—XVII вв.)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расширение государства связано с завоеваниями и присоединением ключевых регионов: Казань, Астрахань, Сибирь.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территории отражает усиление российского государства и его влияние в Евразии, а также стратегические успешные кампании.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 и летописи,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структура и власть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усилилось и стало опорой самодержавия, получая земли и власть в обмен на службу государству.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Приказная система становится основой централизованного управления с разделением обязанностей по отраслям власти.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Боярская аристократия теряет былое влияние, уступая место служилым людям, формируя новую административную элиту.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заповедных лет ограничило право крестьян на переход к другому помещику, укрепляя крепостное право.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положения крестьянства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 1597 года окончательно запретил выход крестьян из крепостной зависимости, закрепляя социальный статус.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уходы крестьян на юг способствовали формированию казачества как вольной общины и военной силы.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социальных конфликтов выражался в восстаниях и разбойничестве, усиливая напряжённость в обществе и требуя жёстких мер.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время: кризис и восстановление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кризиса и династический вакуум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Прекращение династии Рюриковичей вызвало борьбу за власть между боярами и интервентами с участием Польши и Швеции, что обострило политическую нестабильность.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ополчения и роль Минина и Пожарского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1611–1612 годах сформировались первые народные ополчения для освобождения Москвы от польских войск под руководством национальных героев Кузьмы Минина и Дмитрия Пожарского.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кризиса и избрание Романова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1613 году Михаил Романов был избран царём, что положило начало новой династии и восстановлению авторитета государства и порядка.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697800" cy="11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самодержавия и абсолютной монархии
</a:t>
            </a:r>
            <a:endParaRPr lang="en-US" sz="18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0752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1547 — Провозглашение Ивана IV царём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эпохи сильного самодержавия с централизованной властью монарха, что усилило контроль над страной.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1785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1565 — Введение опричнины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подавления оппозиции и укрепления личной власти царя, сопровождающийся репрессиями против бояр и подозреваемых врагов.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2817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 века — расширение бюрократии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при дворце и формирование сложной системы чиновников для управления государством.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83850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— формирование принципов абсолютной монархии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власти царя как верховного правителя, обладающего неограниченной властью в политике и обществе.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Избранная рада, созданная Иваном IV, стала центром реформирования государственного управления и усилила роль Земских соборов как основы политических решений.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Важнейшими реформами стали судебная реформа 1550 года и создание приказной системы, что значительно улучшило административное управление и судебную практику.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была усилена армия, что повысило обороноспособность государства, а местное самоуправление получил новые инструменты для эффективного контроля и управления территориями.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Избранной рады и управленческие перемены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территориальное расширение России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 (1558–1583) стала попыткой России укрепить выход к Балтийскому морю, но завершилась частичными территориальными изменениями и истощением ресурсов.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Русско-турецкие конфликты усиливали защиту южных границ, побуждая строительство фортификаций и оборонительных линий на новой линии разграничения.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Русско-польские войны начала XVII века сопровождались переменным успехом, влияли на статус Смоленска и расширяли влияние России на западных рубежах.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войн стали заключение выгодных договоров, однако военные расходы и потери населения негативно сказались на экономике страны.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изменения: аграрный сектор и торговля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сектор и крепостничество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аграрном секторе усилилась крепостническая система, что выражалось в ограничении свободы крестьян и формирования крупных землевладений. Введение заповедных лет сдерживало массовые бегства крестьян.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и мануфактур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торговля расширялась за счет организации крупных ярмарок и развития мануфактур. Архангельск стал важным портом для торговли с Западной Европой, несмотря на снижение влияния городских ремесел.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сопровождался увеличением числа посадских людей и ремесленников, что способствовало развитию городской экономики и социальной структуры.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общественных групп и городская жизнь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предпринимательство было сдержано государственной монополией, что замедляло формирование свободного рынка труда и ограничивало экономическую инициативу.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профессии и торговые корпорации, которые стали основой для организации цехов и более строгого регулирования ремесленного производства.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0913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9126" y="2362487"/>
            <a:ext cx="1503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80727"/>
            <a:ext cx="204900" cy="16392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Русской Православной церкви в обществе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Автокефалия и патриаршество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автокефалии в 1448 и учреждение патриаршества в 1589 году усилили независимость церкви и её влияние на государственную власть.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способствовала распространению религиозной грамотности и появлению церковных школ, поддерживая культурное развитие и образование.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ересями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Никона велась борьба с старообрядческими движениями, что усилило идеологический контроль и укрепило церковную дисциплину.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и идеологическое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играла ключевую роль в формировании моральных норм, поддерживала царскую власть и участвовала в социальной жизни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 и образовательное развитие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первой печатной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1564 году в Москве открылась первая типография, где был напечатан «Апостол» — важный этап в развитии письменной культуры и просвещения.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иконописи и архитектуры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Иконописцы Дионисий и Симон Ушаков заложили традиции русского искусства. Архитектурные памятники, как Храм Василия Блаженного, стали символом культурного подъема.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знаний и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в городах стимулировал появление первых научных трудов и летописей, сочетая устные традиции с письменной культурой.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Расширялись дипломатические контакты с Англией, Голландией, Швецией, что способствовало развитию политических и торговых отношений.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связи: Европа и Азия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велась с Ливонским орденом, Крымским ханством и Персией, укрепляя экономические связи и обмен товарами между разными регионами.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иностранных специалистов, включая оружейников и врачей, способствовало техническому и культурному развитию России.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европейских стран стимулировало реформы в сфере технологий, образования и науки, ускоряя интеграцию России в международное сообщество.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перемены в мире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 Португалии и Испании сформировали основу глобальной экономики и начали эпоху колониализма и работорговли.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 проявилась через открытия Коперника и Галилея, а также изобретения печатного станка и огнестрельного оружия, изменив мировоззрение и практики.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Контрреформация привели к религиозным конфликтам и перестройке политической системы Западной Европы.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Михаила Романова открыл путь к объединению страны и подготовил почву для реформ Петра I, влияя на последующий социально-политический и культурный прогресс.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русской истории XVII века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1613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избрания Михаила Романова на престол, положивший начало новой династии и стабилизации российского государства.
</a:t>
            </a:r>
            <a:endParaRPr lang="en-US" sz="20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значение рубежа эпох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XV–XVII веков стал фундаментом формирования государства и общества, подготовив политические, культурные и социальные условия для модернизации и активного участия России в мировой истории.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2026-05-11T05:32:51Z</dcterms:created>
  <dcterms:modified xsi:type="dcterms:W3CDTF">2026-05-11T05:32:51Z</dcterms:modified>
</cp:coreProperties>
</file>