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 водоёмах в разных условиях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отдыхать у воды без риска летом и зимой.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у воды — часть ОБЗР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опасны не только течением или льдом: чаще всего к происшествиям приводят нарушения правил. Разберём, как вовремя заметить риск и действовать спокойно, если рядом произошла нештатная ситуация.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80738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58161" y="3245638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опасности у воды летом и зимой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Утопление и потеря сил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спокойной воде человек может быстро устать, растеряться и начать захлёбываться. Опаснее всего долгое плавание без отдыха, паника и попытка держаться на воде с последними силами.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дезориентация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в незнакомое место, коряги, камни и скрытые ямы на дне приводят к ушибам и растяжениям. В незнакомой воде человек легко теряет ориентиры и силы.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и волны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течение, водовороты и высокая волна могут унести даже уверенного пловца. Риск возрастает там, где берег скользкий, дно неровное, а видимость ухудшается к вечеру.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лёд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главную угрозу представляют полыньи, трещины и промоины у берегов, мостов и ручьёв. Тонкий или рыхлый лёд может сломаться внезапно, даже если выглядит прочным.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и ветер быстро забирают тепло, особенно после долгого купания или ожидания на берегу. Снижаются сила рук и ног, замедляется реакция, появляется дрожь и вялость.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условия отдыха у воды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понять, где риск минимален, а где отдых может закончиться происшествием.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определяют место, погода и контроль взрослых. Чем меньше неизвестных факторов, тем ниже вероятность несчастного случая.
</a:t>
            </a:r>
            <a:endParaRPr lang="en-US" sz="1588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 по теме безопасного поведения на водоёмах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берегу и в воде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 воду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осмотрите дно, глубину, течение и знаки на берегу. Не входите в воду там, где есть запрет, незнакомое дно или резкая смена глубины.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некомфортно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ознобе, усталости, головокружении или судороге сразу выходите на берег. Не продолжайте купание через силу и обязательно сообщите взрослым о самочувствии.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нарушения чаще всего приводят к происшествиям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опасных ситуаций связано с нарушением простых правил, а не с «непредсказуемостью» воды.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резерв безопасности — дисциплина: контроль взрослых, запреты, выбор разрешённого места и отказ от рискованных действий.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урока ОБЗР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признаках переохлаждения или резкой слабости помощь нужна сразу. Своевременный вызов снижает риск потери сознания и помогает начать согревание без промедления.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экстренной помощи, если состояние быстро ухудшается.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в России — 112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судороге или панике в воде
</a:t>
            </a:r>
            <a:endParaRPr lang="en-US" sz="278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безопасного поведения у воды.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лодке, катере и сапборде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Спасательный жилет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лодке, катере и сапборде жилет обязателен. Он помогает удержаться на воде, если человек упал за борт, устал или потерял равновесие.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погоды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сапборде особенно важно смотреть на ветер, волну и расстояние до берега. При сильном ветре или высокой волне выходить на воду опасно.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вставать, прыгать или раскачивать судно без разрешения взрослых. Любое резкое движение уменьшает устойчивость и может привести к падению в воду.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рядом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и подросткам нельзя выходить на воду без сопровождения. Взрослый помогает выбрать безопасный маршрут, следит за обстановкой и вовремя остановит рискованные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флаги и предупреждения на пляже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флаг, ограждения и табличка «Купание запрещено» предупреждают об опасном течении, водоворотах, работах на воде или отсутствии спасательного поста. Такие сигналы нельзя игнорировать.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помогают понять, где разрешено купаться, какая глубина и где находится безопасная зона. Даже спокойная вода не делает место безопасным, если рядом есть предупреждение.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опасности рек, озёр и прудов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реках главную угрозу создают течение, обратные потоки, перекаты, ямы и резкая смена глубины, поэтому даже привычный участок может быть опасным для купания.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прудах и небольших водоёмах опасность связана с илом, корягами, слабым берегом и скрытыми предметами на дне, которые мешают безопасному входу в воду.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часто кажутся спокойными, но у берега возможны холодные участки, неровное дно и внезапная глубина, из-за чего легко потерять опору под ногами.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водоёма действуют одни и те же правила: купаться только в разрешённом месте, быть рядом со взрослыми и не прыгать в незнакомую воду.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условия, которые усиливают риск у воды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ухудшение погоды может изменить поведение воды, берег становится скользким, а расстояние до безопасного места — больше.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видимость и сильнее ветер, тем быстрее растёт риск. При грозе и тумане отдых у воды лучше немедленно прекратить.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правилам безопасности на воде и рекомендациям по поведению при неблагоприятной погоде; без привязки к единственной статистической выборке.
</a:t>
            </a:r>
            <a:endParaRPr lang="en-US" sz="9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опасный лёд зимой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лёд обычно тёмный, матовый или рыхлый, часто покрыт снегом, трещинами и пятнами воды. Такая поверхность не выдерживает вес человека надёжно.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ненадёжен лёд рядом с камышами, мостами, пирсами, устьями ручьёв, родниками и у берега, где толщина может быстро меняться даже на коротком расстоянии.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Ранней зимой, во время оттепели и после снегопада прочность льда нельзя определять на глаз. Выходить на него можно только с разрешения взрослых и в безопасном месте.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провале человека под лёд
</a:t>
            </a:r>
            <a:endParaRPr lang="en-US" sz="298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безопасности и вызова экстренной помощи.
</a:t>
            </a:r>
            <a:endParaRPr lang="en-US" sz="16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40560"/>
            <a:ext cx="4814700" cy="27401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взять с собой на водоём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вещей помогает заранее снизить риск перегрева, холода и задержки помощи.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перед выходом помогает сохранить здоровье и ускоряет помощь, если погода или условия отдыха внезапно изменятся.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базовым правилам подготовки к отдыху у воды для школьников.
</a:t>
            </a:r>
            <a:endParaRPr lang="en-US" sz="12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утоплении и переохлаждении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состояние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проверяют сознание и дыхание, зовут взрослых и вызывают 112. Пострадавшего не оставляют одного и действуют спокойно.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Обеспечить безопасность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укладывают так, чтобы дыхательные пути были открыты, снимают мокрую одежду по возможности и начинают постепенно согревать.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Дождаться помощи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отсутствии дыхания и пульса помощь выполняют по указаниям экстренных служб до приезда медиков, не прекращая наблюдение.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навредить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резко растирать кожу, давать горячие напитки без контроля взрослых или делать лишние движения, если есть травма или слабость.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действия очевидца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помощь начинается с сохранения дистанции: чем меньше риск для спасателя, тем больше шансов помочь пострадавшему вовремя.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действия не требуют геройства, а опасные ошибки чаще всего возникают из-за спешки и попытки действовать без поддержки.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поведения очевидца при несчастном случае на 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детей и подростков у воды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8 класса нельзя находиться у воды без взрослых, особенно на незнакомом берегу, возле льда или при плохой погоде. Контроль помогает вовремя заметить усталость, страх и опасный участок.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отдыхом стоит заранее договориться о месте встречи, времени ухода и ответственном взрослом. Нельзя уходить одному, соревноваться в прыжках в воду или скрывать травму и плохое самочувствие.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проверка перед отдыхом у воды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погоду, видимость, силу ветра, состояние воды или льда и наличие спасателей. Если условия вызывают сомнение, поездку лучше перенести.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нужно честно оценить своё самочувствие: усталость, озноб, головокружение или страх — повод отказаться от отдыха у воды и выбрать более безопасное занятие.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разрешено ли место для купания или выхода на лёд, и можно ли быстро связаться со взрослыми. Запрещающие знаки всегда важнее желания искупаться.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безопасность у воды зависит от выбора места и соблюдения правил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 воды начинается с простого выбора: разрешённое место, контроль взрослых и отказ от рискованных игр. Эти три правила помогают избежать травм, переохлаждения и утопления.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2026-05-21T02:30:04Z</dcterms:created>
  <dcterms:modified xsi:type="dcterms:W3CDTF">2026-05-21T02:30:04Z</dcterms:modified>
</cp:coreProperties>
</file>