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Агроценозы и агроэкосистемы: ключевые понятия и современные вызовы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сельскохозяйственных сообществ и влияния человека на природу.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агроценозы стали основой для развития земледелия и стабильного продовольствия. Их появление позволило создавать поселения и обеспечивать рост населения. Современное хозяйство невозможно без понимания этих систем.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агроценозов в истории человечества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агроценоз? Основные характеристики и примеры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агроценоза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Агроценоз — это искусственно сформированное сообщество сельскохозяйственных организмов. Оно включает растения, животных и микроорганизмы, взаимодействующие на одном участке.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агроценозов
</a:t>
            </a:r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биоразнообразие и зависимость от человека отличают агроценозы от природных экосистем. Такая система требует постоянного контроля для поддержания урожая.
</a:t>
            </a:r>
            <a:endParaRPr lang="en-US" sz="1938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агроценозов
</a:t>
            </a:r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агроценозы — кукурузное поле, яблоневый сад или огород. Они представляют собой упрощённые биологические сообщества с конкретными культурами.
</a:t>
            </a:r>
            <a:endParaRPr lang="en-US" sz="19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растения — главные производители биомассы и основа сельхозпроизводства на участке.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Сорные растения конкурируют с культурными за воду, свет и питательные вещества, снижая урожайность.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болезни наносят ущерб растениям, что требует мер защиты и контроля за тенденциями.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насекомые опыляют культуры и помогают в естественной борьбе с вредителями, поддерживая баланс.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агроценоза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агроэкосистемы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агроэкосистемы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Агроэкосистема включает агроценоз, почву, климатические условия и водный режим. Всё это влияет на продуктивность и устойчивость хозяйства.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регулирует поступление энергии и веществ, применяет удобрения и агротехнологии, контролируя взаимодействия внутри агроэкосистемы.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агроценоза от агроэкосистемы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Агроценоз — это только живое сообщество растений и животных на поле, без учёта окружающей среды и геофизических факторов.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Агроэкосистема охватывает весь комплекс живых и неживых компонентов, включая почву, климат и методы обработки земли.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агроэкосистеме человек является ключевым управляющим, применяющим технологии для поддержания и улучшения условий.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Агроценозы содержат значительно меньше видов, что снижает их смогутость к адаптации и устойчивости.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биоразнообразие делает агроценозы уязвимыми к вредителям и болезням по сравнению с природными системами.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агроэкологии,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биоразнообразия агроценозов и природных экосистем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агроценозов и их хозяйственное назначение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агроценозы создаются для получения конкретных продуктов, отражая потребности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агроценоз ориентирован на производство определённого вида сельскохозяйственной продукции.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взаимодействия в агроэкосистеме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процессов в агроэкосистеме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формировании и поддержании агроэкосистем
</a:t>
            </a:r>
            <a:endParaRPr lang="en-US" sz="3069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удобрений, систем орошения и защиты растений повышает устойчивость и продуктивность агроэкосистем, как показал пример кукурузного пояса США.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выбирает культуры, планирует севообороты и проводит обработку почвы для максимизации урожая и предотвращения деградации.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круговорота веществ в агроэкосистемах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51999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удобрений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восполнения утраченных питательных элементов вносятся минеральные и органические удобрения, компенсирующие дефицит веществ.
</a:t>
            </a:r>
            <a:endParaRPr lang="en-US" sz="1900" dirty="0"/>
          </a:p>
        </p:txBody>
      </p:sp>
      <p:sp>
        <p:nvSpPr>
          <p:cNvPr id="11" name="Text 3"/>
          <p:cNvSpPr txBox="1"/>
          <p:nvPr/>
        </p:nvSpPr>
        <p:spPr>
          <a:xfrm>
            <a:off x="1322400" y="2606225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биомассы — плоды и зерно — вывозится с участка, уменьшая возвращение органики в почву и нарушая естественный цикл веществ.
</a:t>
            </a:r>
            <a:endParaRPr lang="en-US" sz="1900" dirty="0"/>
          </a:p>
        </p:txBody>
      </p:sp>
      <p:sp>
        <p:nvSpPr>
          <p:cNvPr id="12" name="Text 4"/>
          <p:cNvSpPr txBox="1"/>
          <p:nvPr/>
        </p:nvSpPr>
        <p:spPr>
          <a:xfrm>
            <a:off x="3263450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возвращение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на поле солома и навоз служат источником органического вещества, поддерживая плодородие и микрофлору почвы.
</a:t>
            </a:r>
            <a:endParaRPr lang="en-US" sz="1900" dirty="0"/>
          </a:p>
        </p:txBody>
      </p:sp>
      <p:sp>
        <p:nvSpPr>
          <p:cNvPr id="13" name="Text 5"/>
          <p:cNvSpPr txBox="1"/>
          <p:nvPr/>
        </p:nvSpPr>
        <p:spPr>
          <a:xfrm>
            <a:off x="7182125" y="4872250"/>
            <a:ext cx="34539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питательных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регулярного внесения удобрений запасы питательных веществ стремительно сокращаются, что ведет к ухудшению плодородия и снижению урожайности.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снижает биологическую активность, ограничивая возможности восстановления экосистем и ухудшая качество питьевой воды.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концентраций загрязнителей в почвах и водах указывает на необходимость устойчивых методов земледелия для сохранения экологического баланса.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2021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агроэкосистем на качество среды: загрязнение почв и вод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продовольствием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Агроэкосистемы создают стабильный запас продуктов питания, включая злаки, овощи и животные белки, необходимые для жизни и здоровья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развитие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поддерживает занятость, способствует экспорту и укреплению экономики, особенно в сельских регионах страны.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риска голода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управление агроэкосистемами помогает уменьшить угрозы голода даже при неблагоприятных климатических условиях и неурожаях.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агроэкосистем для общества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вредителей к средствам защиты сокращает эффективность борьбы с ними, усиливая угрозы для урожая и экосистемы.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земли приводит к быстрой деградации почв и снижению их плодородия, требуя постоянных восстановительных мер.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Накапливаются вредные химические вещества, такие как пестициды и нитраты, которые негативно влияют на здоровье почвы и окружающую среду.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 уменьшает приспособляемость систем и увеличивает зависимость от затрат и современных технологий.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ограничения агроценозов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874" y="1892052"/>
            <a:ext cx="2778550" cy="303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1419" y="1892052"/>
            <a:ext cx="2778550" cy="3033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3935" y="1892052"/>
            <a:ext cx="2778550" cy="3033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086464" y="1892052"/>
            <a:ext cx="2778550" cy="30333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7775" y="362725"/>
            <a:ext cx="115182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устойчивого земледелия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422102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как восстановительная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позволяет эффективно возвращать питательные вещества в почву и снижает накопление вредителей, поддерживая здоровье агроценозов.
</a:t>
            </a:r>
            <a:endParaRPr lang="en-US" sz="1191" dirty="0"/>
          </a:p>
        </p:txBody>
      </p:sp>
      <p:sp>
        <p:nvSpPr>
          <p:cNvPr id="14" name="Text 3"/>
          <p:cNvSpPr txBox="1"/>
          <p:nvPr/>
        </p:nvSpPr>
        <p:spPr>
          <a:xfrm>
            <a:off x="333879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удобрения и биомелиорация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компоста и биопрепаратов улучшает структуру почвы, снижает химическую нагрузку и способствует устойчивому развитию хозяйства.
</a:t>
            </a:r>
            <a:endParaRPr lang="en-US" sz="1191" dirty="0"/>
          </a:p>
        </p:txBody>
      </p:sp>
      <p:sp>
        <p:nvSpPr>
          <p:cNvPr id="15" name="Text 4"/>
          <p:cNvSpPr txBox="1"/>
          <p:nvPr/>
        </p:nvSpPr>
        <p:spPr>
          <a:xfrm>
            <a:off x="6251336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Прецизионное земледелие для оптимизации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GPS и датчиков позволяет точно регулировать нормы удобрений и полива, экономя ресурсы и уменьшая негативное воздействие на окружающую среду.
</a:t>
            </a:r>
            <a:endParaRPr lang="en-US" sz="1191" dirty="0"/>
          </a:p>
        </p:txBody>
      </p:sp>
      <p:sp>
        <p:nvSpPr>
          <p:cNvPr id="16" name="Text 5"/>
          <p:cNvSpPr txBox="1"/>
          <p:nvPr/>
        </p:nvSpPr>
        <p:spPr>
          <a:xfrm>
            <a:off x="9163828" y="5072831"/>
            <a:ext cx="2623779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Интегрированные системы защиты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7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подход к контролю вредителей снижает необходимость применения химикатов, сохраняя полезных насекомых и экологический баланс.
</a:t>
            </a:r>
            <a:endParaRPr lang="en-US" sz="11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земель является серьезной проблемой, охватывая миллионы гектаров, что снижает потенциал сельского хозяйства и требует комплексных решений.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использование минеральных удобрений и пестицидов приводит к загрязнению почвы и водоемов, осложняя восстановление естественных условий.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устойчивых к химикатам вредителей вызывает сложности в борьбе с ними, увеличивая экономические затраты фермеров.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интенсивного земледелия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2820902"/>
            <a:ext cx="6463500" cy="23477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в биоразнообразии, замкнутости циклов и устойчивости между двумя типами экосистем.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обладают большей устойчивостью и замкнутыми циклами, в то время как агроценозы требуют постоянного человеческого контроля и поддержки.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Минсельхоз РФ, 2022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агроценозов и природных экосистем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устойчивых агроэкосистем в различных странах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Рисовые террасы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террасы гармонично сочетают выращивание риса с рыболовством, что позволяет сохранять почву и поддерживать биоразнообразие в горных регионах.
</a:t>
            </a:r>
            <a:endParaRPr lang="en-US" sz="1957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Севообороты с клевером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клевера в ротацию культур помогает восстанавливать структуру почвы и снижать потребность в минеральных удобрениях, улучшая устойчивость агроэкосистем.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Агролесоводство в Бразилии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выращивание деревьев и сельхозкультур способствует предотвращению эрозии, повышает плодородие почвы и устойчивость экосистемы к климатическим изменениям.
</a:t>
            </a:r>
            <a:endParaRPr lang="en-US" sz="17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повышения продуктивности при ограниченных землях требует внедрения инновационных и ресурсосберегающих технологий.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образования, расширение международного сотрудничества и цифровизация помогут создавать устойчивые и эффективные агроэкосистемы будущего.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изменения климата и истощение природных ресурсов ставят под угрозу продовольственную безопасность и требуют адаптивных решений.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вызовы и перспективы агроэкосистем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Агроценозы и агроэкосистемы: фундамент устойчивого развития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системы обеспечивают продовольственную безопасность и социально-экономический прогресс, их грамотное управление — залог гармоничного баланса между производством и охраной природы.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2026-05-09T07:16:12Z</dcterms:created>
  <dcterms:modified xsi:type="dcterms:W3CDTF">2026-05-09T07:16:12Z</dcterms:modified>
</cp:coreProperties>
</file>