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распознавать, доказывать и использовать параллельность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легко найти в тетради, на рельсах и в разметке дороги. В геометрии они помогают уверенно читать чертежи, находить углы и доказывать свойства фигур.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пересекаются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прямые на плоскости называют параллельными, если они не имеют общих точек и не пересекаются даже при мысленном продолжении.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так: a ∥ b. Это краткая и удобная запись, которую используют в чертежах, формулах и решении геометрических задач.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расстояние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расстояние между ними одинаково в любой точке. Именно это свойство помогает отличить их от прямых, которые сходятся или расходятся.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выглядят параллельные прямые на рисунках и в жизни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484400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параллельные прямые изображают как две ровные линии, идущие в одном направлении. Они выглядят одинаково наклонёнными и не сближаются по всей длине.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9012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и на 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примеры — строки в тетради и дорожная разметка. В обоих случаях линии сохраняют одинаковое направление и одинаковый промежуток между собой.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93625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предметах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видна у рельсов, противоположных сторон прямоугольника, краёв книги или полки. Такие линии не пересекаются и не «сходятся» в точку.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098237" y="1429220"/>
            <a:ext cx="1775888" cy="11425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изучении геометрии важно не только увидеть параллельность, но и уметь подтвердить её свойствами. Внешний вид рисунка сам по себе не является доказательством.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пересечении двух прямых секущей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сравнить три группы углов и запомнить, какие из них равны, а какие дают сумму 180°.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параллельных прямых достаточно знать вид углов, чтобы сразу проверить равенство или сумму и сделать вывод.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1400529"/>
            <a:ext cx="4534800" cy="203399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7 класс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свойства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расположены углы и какое правило выполняется для параллельных прямых.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три вида углов связаны именно с параллельными прямыми, а вертикальные углы важны как отдельное общее свойство.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60" y="1890721"/>
            <a:ext cx="396113" cy="452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05571"/>
            <a:ext cx="423000" cy="423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484" y="3506840"/>
            <a:ext cx="339525" cy="452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параллельности прямых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двух прямых секущей соответственные углы оказались равны, то прямые можно считать параллельными. Это один из самых удобных признаков на чертеже.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соответственные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накрест лежащие углы равны, это тоже служит признаком параллельности. Такой способ особенно полезен, если на рисунке отмечены только несколько углов.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накрест лежащие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в сумме дают 180°, то прямые параллельны. Этот признак позволяет проверять параллельность даже без измерения всех углов.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180°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параллельны ли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чертежу с секущей и отмеченными углами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3393" y="2669786"/>
            <a:ext cx="2575107" cy="197659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206" y="929640"/>
            <a:ext cx="2867100" cy="35280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 при секущей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3894976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Соответственные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прямые параллельны, то соответственные углы при секущей равны. Это позволяет сразу переносить известное значение угла на другую часть чертежа.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672737" y="496536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 у параллельных прямых тоже равны. Такое свойство особенно удобно, когда на рисунке нужно найти угол без дополнительных построений.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94976" y="2669203"/>
            <a:ext cx="2025763" cy="19777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углы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при параллельных прямых всегда дают 180°. По этому правилу можно находить неизвестные углы, используя обычное сложение или вычитание.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пример по геометрии, 7 класс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углов по свойствам параллельных прямых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один найденный угол сразу помогает восстановить все равные и смежные с ним значения.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один угол при секущей, остальные находятся по равенству или по сумме 180°, что ускоряет решение задач.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Рельсы, которые не сходятся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железной дороге рельсы идут рядом на одинаковом расстоянии и не пересекаются. Если мысленно продолжить их дальше, направление останется тем же. Поэтому рельсы — наглядный пример параллельных прямых в реальной жизни.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 разметка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 тетради и дорожная разметка помогают сразу увидеть параллельность. У таких линий сохраняется одно направление, а промежутки между ними выглядят одинаковыми. Это удобно для письма, чертежей и ориентирования на плоскости.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 предметы вокруг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можно заметить в оконной решетке, на полках, в книжной обложке и в прямоугольных фигурах. Такие примеры показывают, что геометрия описывает не только рисунки, но и привычные предметы вокруг нас.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в окружающем мире
</a:t>
            </a:r>
            <a:endParaRPr lang="en-US" sz="1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198737"/>
            <a:ext cx="4813500" cy="31121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параллельных прямых в разных объектах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«Параллельные прямые»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встречаются параллельные прямые и по какому признаку это видно.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параллельность определяется одинаковым направлением и отсутствием пересечения, а не только внешним видом рисунка.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700" dirty="0"/>
          </a:p>
        </p:txBody>
      </p:sp>
      <p:sp>
        <p:nvSpPr>
          <p:cNvPr id="8" name="Text 1"/>
          <p:cNvSpPr txBox="1"/>
          <p:nvPr/>
        </p:nvSpPr>
        <p:spPr>
          <a:xfrm>
            <a:off x="3505864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 как мера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 измеряют по перпендикуляру, опущенному с одной прямой на другую. Именно эта длина показывает, насколько линии удалены друг от друга.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323380" y="692541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 любой точке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взять любую точку на одной из параллельных прямых, перпендикуляр до второй прямой будет одной и той же длины. Это отличает параллельные линии от сходящихся.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05864" y="2774393"/>
            <a:ext cx="1464070" cy="16765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расстояние меняется, прямые уже не параллельны. Такое свойство помогает быстро проверить рисунок и понять, можно ли считать линии параллельными без измерения их наклона.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0206" y="636056"/>
            <a:ext cx="2867100" cy="37606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параллельными прямыми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«Параллельные прямые и секущая»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используются углы для решения задач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удобно идти от уже известного угла к остальным, не делая лишних построений.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выбор вида углов позволяет быстро находить неизвестные значения и проверять вывод о параллельности.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099" y="2776008"/>
            <a:ext cx="8617499" cy="19355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188950" y="306525"/>
            <a:ext cx="86175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на координатной плоскости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6609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прямые вида y = c имеют одинаковое направление, поэтому не пересекаются друг с другом. На координатной плоскости они образуют семейство параллельных линий.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14857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прямые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вида x = c тоже параллельны между собой. Они отличаются только значением координаты, а направление у них остается одинаковым на всей плоскости.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483104" y="1429220"/>
            <a:ext cx="2391020" cy="11321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параллельность легко заметить по одинаковому наклону или его отсутствию. Это помогает строить аккуратные чертежи и проверять расположение фигур.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признаков и свойств параллельных прямых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углам сделать вывод о параллельности и как использовать это свойство в вычислениях.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83173" y="412511"/>
            <a:ext cx="1889335" cy="431847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206" y="2361825"/>
            <a:ext cx="286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темы
</a:t>
            </a:r>
            <a:endParaRPr lang="en-US" sz="1837" dirty="0"/>
          </a:p>
        </p:txBody>
      </p:sp>
      <p:sp>
        <p:nvSpPr>
          <p:cNvPr id="9" name="Text 1"/>
          <p:cNvSpPr txBox="1"/>
          <p:nvPr/>
        </p:nvSpPr>
        <p:spPr>
          <a:xfrm>
            <a:off x="0" y="4768875"/>
            <a:ext cx="474000" cy="10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700" dirty="0"/>
          </a:p>
        </p:txBody>
      </p:sp>
      <p:sp>
        <p:nvSpPr>
          <p:cNvPr id="10" name="Text 2"/>
          <p:cNvSpPr txBox="1"/>
          <p:nvPr/>
        </p:nvSpPr>
        <p:spPr>
          <a:xfrm>
            <a:off x="3686061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смешивают соответственные и накрест лежащие углы. Из-за этого они выбирают неверное правило и получают неправильный ответ при решении задачи.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403775" y="795731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180°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Односторонние внутренние углы не равны, а в сумме дают 180°. Если это условие пропустить, можно ошибиться при проверке параллельности прямых.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86061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Смотрят только на 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параллельность определяют по внешнему виду чертежа, хотя важны свойства и доказательства. В геометрии нельзя полагаться только на «кажется параллельным».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03776" y="2763265"/>
            <a:ext cx="1383675" cy="15845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вертикальными углами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углы действительно равны, но сами по себе они не доказывают параллельность прямых. Это отдельное свойство, которое нужно использовать в нужном 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задания по теме «Свойства параллельных прямых»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помогут быстро применить свойства углов при секущей и проверить понимание правил.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уверенно использует равенство углов и сумму 180°, он умеет решать базовые задачи по теме.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22"/>
            <a:ext cx="9144000" cy="20538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4660" y="323582"/>
            <a:ext cx="8668345" cy="16034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по теме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7777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параллельность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лежат в одной плоскости, не пересекаются и сохраняют постоянное расстояние. Это основа для всех дальнейших рассуждений в теме.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01994" y="2539358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секущей равные соответственные и накрест лежащие углы, а также сумма односторонних внутренних углов 180° позволяют проверять параллельность и находить неизвестные величины.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97777" y="4008394"/>
            <a:ext cx="4002062" cy="9410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помогают решать геометрические задачи, читать чертежи и понимать свойства фигур. Поэтому тема параллельных прямых остается одной из самых важных в 7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важная опора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разобрали определение параллельных прямых, признаки параллельности и свойства углов при секущей. Эти знания помогают уверенно решать задачи, строить чертежи и видеть геометрию в окружающем мире.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2026-05-28T23:37:24Z</dcterms:created>
  <dcterms:modified xsi:type="dcterms:W3CDTF">2026-05-28T23:37:24Z</dcterms:modified>
</cp:coreProperties>
</file>