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Master Your Skills 1: анкета-заявка на молодежный лагерь на 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заполнять анкету на английском точно, грамотно и без ошибок.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навык важен десятикласснику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Анкета на английском встречается в учебных и международных программах, поэтому важно понимать инструкции, точно вносить личные данные и уверенно работать с официальной лексикой без лишних ошибок.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структура анкеты-заявки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сведения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блок помогает организаторам идентифицировать участника: здесь указывают имя, дату рождения, возраст, школу и иногда гражданство. Данные должны совпадать с документами и школьными записями.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и 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содержит телефон, электронную почту, домашний адрес и контакт родителя или опекуна. Он нужен, чтобы быстро связаться с семьей и передать важную организационную информацию.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85090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и мотивация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разделе участник кратко описывает, почему хочет поехать в лагерь, какие у него интересы и какие активности ему особенно подходят. Ответ помогает подобрать программу точнее.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610003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сведения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Организаторы запрашивают информацию об аллергиях, хронических заболеваниях и ограничениях по питанию или нагрузке. Эти данные необходимы для безопасного пребывания и правильной организации условий.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37417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и подпись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завершающем блоке фиксируется согласие с правилами, обработкой данных и при необходимости использованием фото. Для несовершеннолетних обычно требуется подпись родителя или законного представителя.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655846"/>
            <a:ext cx="4176900" cy="2414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поля анкеты и их английские формулировки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формулировки встречаются в большинстве регистрационных форм молодежных программ.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англоязычные формулировки помогают безошибочно перенести сведения из школьных документов.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регистрационная анкета молодежной программы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3053" y="1516558"/>
            <a:ext cx="2975722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данные: что указывать без сокращений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730223"/>
            <a:ext cx="20348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имя и фамилия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анкете имя и фамилия пишутся полностью, так, как они указаны в документе или школьной базе. Произвольные сокращения могут вызвать несоответствие и замедлить проверку.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Возраст, город и школа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данные позволяют быстро сопоставить заявку с нужной программой и группой. Информация должна быть актуальной и не содержать неточных или устаревших сведений.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96211" y="1730224"/>
            <a:ext cx="2037790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рождения обычно записывается строго по инструкции формы: day/month/year или month/day/year. Перед отправкой важно проверить формат, чтобы избежать ошибок в возрастной проверке.
</a:t>
            </a:r>
            <a:endParaRPr lang="en-US" sz="1126" dirty="0"/>
          </a:p>
        </p:txBody>
      </p:sp>
      <p:sp>
        <p:nvSpPr>
          <p:cNvPr id="15" name="Text 5"/>
          <p:cNvSpPr txBox="1"/>
          <p:nvPr/>
        </p:nvSpPr>
        <p:spPr>
          <a:xfrm>
            <a:off x="3295855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лишних вариантов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форма требует официального написания имени, не стоит заменять его уменьшительными формами или переводом. В регистрационной анкете ценится точность, а не творческая интерпретация.
</a:t>
            </a:r>
            <a:endParaRPr lang="en-US" sz="118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разделы анкеты встречаются чаще всего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объем разделов зависит от программы, но контактные и медицинские данные почти всегда занимают больше места, чем блоки с краткими личными сведениями.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значение раздела, тем сильнее он влияет на безопасность, связь и организацию участия.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структура анкеты молодежного лагеря; обобщение по регистрационным формам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1200" y="1443550"/>
            <a:ext cx="422100" cy="422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0637" y="1443550"/>
            <a:ext cx="422100" cy="422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28637" y="1462200"/>
            <a:ext cx="432900" cy="38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48590" y="3099450"/>
            <a:ext cx="432900" cy="346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61212" y="3058458"/>
            <a:ext cx="422100" cy="422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Контактная информация и экстренная связь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112580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Указывайте рабочий номер с кодом страны, если форма международная. Номер должен быть актуальным, чтобы организаторы могли быстро связаться при изменении расписания или в экстренной ситуации.
</a:t>
            </a:r>
            <a:endParaRPr lang="en-US" sz="1226" dirty="0"/>
          </a:p>
        </p:txBody>
      </p:sp>
      <p:sp>
        <p:nvSpPr>
          <p:cNvPr id="13" name="Text 3"/>
          <p:cNvSpPr txBox="1"/>
          <p:nvPr/>
        </p:nvSpPr>
        <p:spPr>
          <a:xfrm>
            <a:off x="351525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почта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 почты нужен для подтверждений, уведомлений и отправки дополнительных документов. Важно проверить правильность написания, особенно символов, точек и домена, чтобы письмо не потерялось.
</a:t>
            </a:r>
            <a:endParaRPr lang="en-US" sz="1194" dirty="0"/>
          </a:p>
        </p:txBody>
      </p:sp>
      <p:sp>
        <p:nvSpPr>
          <p:cNvPr id="14" name="Text 4"/>
          <p:cNvSpPr txBox="1"/>
          <p:nvPr/>
        </p:nvSpPr>
        <p:spPr>
          <a:xfrm>
            <a:off x="5904675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адрес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 позволяет уточнить место проживания и иногда требуется для официального учета заявки. Его следует писать полностью и разборчиво, без сокращений, если форма этого не допускает.
</a:t>
            </a:r>
            <a:endParaRPr lang="en-US" sz="1226" dirty="0"/>
          </a:p>
        </p:txBody>
      </p:sp>
      <p:sp>
        <p:nvSpPr>
          <p:cNvPr id="15" name="Text 5"/>
          <p:cNvSpPr txBox="1"/>
          <p:nvPr/>
        </p:nvSpPr>
        <p:spPr>
          <a:xfrm>
            <a:off x="2248600" y="3576400"/>
            <a:ext cx="22497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взрослого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parent/guardian contact указывает ответственное взрослое лицо, с которым можно связаться при необходимости. Данные должны совпадать с реальным человеком, а не с формальным заполнением.
</a:t>
            </a:r>
            <a:endParaRPr lang="en-US" sz="1280" dirty="0"/>
          </a:p>
        </p:txBody>
      </p:sp>
      <p:sp>
        <p:nvSpPr>
          <p:cNvPr id="16" name="Text 6"/>
          <p:cNvSpPr txBox="1"/>
          <p:nvPr/>
        </p:nvSpPr>
        <p:spPr>
          <a:xfrm>
            <a:off x="4655825" y="3573299"/>
            <a:ext cx="2249700" cy="10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Экстренный контакт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Emergency contact используют для срочного уведомления о заезде, болезни или изменении программы. Корректно заполненный раздел снижает риск недоставленного сообщения и помогает действовать быстрее.
</a:t>
            </a:r>
            <a:endParaRPr lang="en-US" sz="117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обработки заявки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Онлайн-регистрация в школьной и молодежной программе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Мотивация: как формулируется цель участия на английском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869950" y="1783996"/>
            <a:ext cx="2966241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Конкретная цель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прямо указать, зачем вы хотите участвовать: improve my English, develop communication skills или take part in team projects. Конкретная формулировка показывает осознанный выбор программы.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9950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программой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должен быть соотнесен с тематикой лагеря, а не звучать слишком общо. Если программа языковая, уместно подчеркнуть интерес к практике общения и расширению словарного запаса.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47764" y="1783995"/>
            <a:ext cx="2970544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Организаторам важно видеть, что участник понимает, какие навыки он хочет развить. Можно написать о публичных выступлениях, лидерстве, новых знакомствах или будущих учебных интересах.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47408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и краткость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ценится, когда она написана просто, логично и без лишних фраз. Короткий, содержательный ответ обычно производит лучшее впечатление, чем длинный и расплывчатый текст.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3607" y="1516558"/>
            <a:ext cx="2195287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Навыки, достижения и интересы участника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842397" y="1696003"/>
            <a:ext cx="2369632" cy="752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поле skills обычно перечисляют умения, которые можно применить в лагере: communication, teamwork, leadership, creativity и digital literacy. Важно писать то, что действительно соответствует вашему опыту.
</a:t>
            </a:r>
            <a:endParaRPr lang="en-US" sz="947" dirty="0"/>
          </a:p>
        </p:txBody>
      </p:sp>
      <p:sp>
        <p:nvSpPr>
          <p:cNvPr id="14" name="Text 3"/>
          <p:cNvSpPr txBox="1"/>
          <p:nvPr/>
        </p:nvSpPr>
        <p:spPr>
          <a:xfrm>
            <a:off x="842397" y="2785071"/>
            <a:ext cx="2369632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разделе achievements уместно упомянуть участие в олимпиадах, конкурсах, проектах, соревнованиях или волонтерских инициативах. Здесь важны реальные результаты, а не просто перечень желаний.
</a:t>
            </a:r>
            <a:endParaRPr lang="en-US" sz="956" dirty="0"/>
          </a:p>
        </p:txBody>
      </p:sp>
      <p:sp>
        <p:nvSpPr>
          <p:cNvPr id="15" name="Text 4"/>
          <p:cNvSpPr txBox="1"/>
          <p:nvPr/>
        </p:nvSpPr>
        <p:spPr>
          <a:xfrm>
            <a:off x="847544" y="3902218"/>
            <a:ext cx="2366195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понятий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Skill — это умение, а hobby — увлечение. Если различать эти слова точно, анкета выглядит более грамотной, а организаторы лучше понимают профиль участника.
</a:t>
            </a:r>
            <a:endParaRPr lang="en-US" sz="1048" dirty="0"/>
          </a:p>
        </p:txBody>
      </p:sp>
      <p:sp>
        <p:nvSpPr>
          <p:cNvPr id="16" name="Text 5"/>
          <p:cNvSpPr txBox="1"/>
          <p:nvPr/>
        </p:nvSpPr>
        <p:spPr>
          <a:xfrm>
            <a:off x="3637692" y="1696003"/>
            <a:ext cx="2373070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Hobbies — это регулярные занятия, которые вам нравятся: sports, music, reading, coding или drawing. Хобби показывают, чем вы занимаетесь вне уроков и что поддерживает ваш интерес.
</a:t>
            </a:r>
            <a:endParaRPr lang="en-US" sz="956" dirty="0"/>
          </a:p>
        </p:txBody>
      </p:sp>
      <p:sp>
        <p:nvSpPr>
          <p:cNvPr id="17" name="Text 6"/>
          <p:cNvSpPr txBox="1"/>
          <p:nvPr/>
        </p:nvSpPr>
        <p:spPr>
          <a:xfrm>
            <a:off x="3637336" y="2785071"/>
            <a:ext cx="2369632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Внеурочная деятельность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Extracurricular activities помогают понять, как ученик взаимодействует с группой и какие форматы ему подходят. Это может быть школьный клуб, спортсекция, дебаты или творческая студия.
</a:t>
            </a:r>
            <a:endParaRPr lang="en-US" sz="95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7098" y="1432650"/>
            <a:ext cx="2761455" cy="22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Medical information: типичные поля и английская лексика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поля медицинского блока и их стандартные английские формулировки в анкете участника молодежной программы.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медицинские сведения помогают организаторам обеспечить безопасность, питание и корректную поддержку участника без лишних рисков.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Анкета здоровья участника молодежного лагеря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Согласия, подписи и правовой статус анкеты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Персональные согласия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формах отдельно запрашивают consent to personal data processing и agreement with camp rules. Эти пункты подтверждают, что участник понимает условия регистрации и допуска к программе.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фото и видео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permission for photo and video use встречается в лагерных анкетах довольно часто. Она позволяет организаторам использовать изображения участника в отчетах, на сайте или в рекламных материалах.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5090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взрослого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несовершеннолетних, включая учащихся 10 класса, parent/guardian signature обычно обязательна. Подпись законного представителя подтверждает согласие с участием, правилами программы и обработкой данных.
</a:t>
            </a:r>
            <a:endParaRPr lang="en-US" sz="1184" dirty="0"/>
          </a:p>
        </p:txBody>
      </p:sp>
      <p:sp>
        <p:nvSpPr>
          <p:cNvPr id="14" name="Text 5"/>
          <p:cNvSpPr txBox="1"/>
          <p:nvPr/>
        </p:nvSpPr>
        <p:spPr>
          <a:xfrm>
            <a:off x="3610003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достоверности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confirm that the information provided is true означает, что заявитель отвечает за точность всех сведений. Это особенно важно при указании возраста, контактов и медицинской информации.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37417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 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I authorize the organizers to contact me or my parent/guardian закрепляет законный способ связи. Она помогает быстро уточнять детали, если форма заполнена неполно или требует исправлений.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заявки возвращаются на доработку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проблемы возникают не из-за содержания мотивации, а из-за формальных неточностей: пропусков, неверных контактов и несоответствий между разделами.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в обязательных полях критичнее всего: именно она определяет, примут ли заявку без дополнительной переписки.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причин возврата регистрационных анкет молодежных программ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0075" y="1538620"/>
            <a:ext cx="2208610" cy="3056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заполнении английской формы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869950" y="1783996"/>
            <a:ext cx="1900799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имени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 фамилию часто пишут в неверной последовательности или сокращают без необходимости. В официальной анкете нужно использовать полную форму, совпадающую с документами и школьной информацией.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869950" y="3162704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с ошибками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Устаревший телефон, неполный email address или неправильный country code делают связь невозможной. Даже одна неточная цифра может сорвать уведомление о заезде или изменении расписания.
</a:t>
            </a:r>
            <a:endParaRPr lang="en-US" sz="1118" dirty="0"/>
          </a:p>
        </p:txBody>
      </p:sp>
      <p:sp>
        <p:nvSpPr>
          <p:cNvPr id="14" name="Text 4"/>
          <p:cNvSpPr txBox="1"/>
          <p:nvPr/>
        </p:nvSpPr>
        <p:spPr>
          <a:xfrm>
            <a:off x="6632473" y="1794978"/>
            <a:ext cx="1903556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формат даты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day/month/year и month/day/year приводит к путанице, особенно при указании даты рождения. Перед отправкой нужно сверить формат с инструкцией конкретной формы.
</a:t>
            </a:r>
            <a:endParaRPr lang="en-US" sz="1186" dirty="0"/>
          </a:p>
        </p:txBody>
      </p:sp>
      <p:sp>
        <p:nvSpPr>
          <p:cNvPr id="15" name="Text 5"/>
          <p:cNvSpPr txBox="1"/>
          <p:nvPr/>
        </p:nvSpPr>
        <p:spPr>
          <a:xfrm>
            <a:off x="6632117" y="3173687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Непонимание лексики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allergies, emergency contact и consent требуют точного понимания. Если перепутать их значение, можно пропустить важную информацию о здоровье, контактах или согласиях на участие.
</a:t>
            </a:r>
            <a:endParaRPr lang="en-US" sz="110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0462" y="1508047"/>
            <a:ext cx="3450427" cy="270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регистрации и этапы рассмотрения анкеты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обработки заявки на участие в молодежной программе и их типичные результаты.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подана и тщательнее заполнена анкета, тем выше шанс пройти проверку без задержек и попасть в основную заявку.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Регламент регистрации программы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Критерии, по которым оценивается заявка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Полнота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Организаторы в первую очередь смотрят, заполнены ли все обязательные поля. Пропуски в контактах, медицинском блоке или согласиях снижают шанс быстрого принятия заявки.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мотивация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Четкий ответ на вопрос о цели участия показывает, что ученик осознанно выбирает программу. Размытые формулировки без конкретики обычно воспринимаются слабее.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85090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 возрасту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Заявка должна отвечать требованиям программы по возрасту и классу. Если данные не совпадают с условиями участия, форму могут вернуть без дальнейшего рассмотрения.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610003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участия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сведения, ограничения и emergency contact помогают оценить, может ли участник безопасно находиться в лагере. Для организаторов это один из ключевых критериев отбора.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37417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оформления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Анкеты без ошибок, с аккуратной структурой и полным набором согласий обычно выглядят убедительнее. Это показывает внимательность, дисциплину и умение следовать инструкции.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заявку перед отправкой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самопроверка перед отправкой официальной анкеты участника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116" y="1694650"/>
            <a:ext cx="731700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9191" y="1694650"/>
            <a:ext cx="548775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578" y="3141338"/>
            <a:ext cx="548775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9178" y="3141338"/>
            <a:ext cx="548775" cy="731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получает участник после отправки заявки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отправки обычно приходит confirmation email или уведомление в личном кабинете. В нем указываются номер заявки, сроки рассмотрения и дальнейшие шаги.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на телефон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программы дополнительно отправляют SMS, если нужно срочно уточнить данные или сообщить о статусе регистрации. Это удобно для быстрого контакта с семьей.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могут быть перечислены дополнительные документы, сроки их предоставления и контакт организатора. Такой список помогает не пропустить важные требования до начала программы.
</a:t>
            </a:r>
            <a:endParaRPr lang="en-US" sz="1466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на доработку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форма заполнена не полностью, заявка возвращается с указанием полей, которые нужно исправить. Это дает участнику возможность быстро внести правки и повторно отправить анкету.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в заявке наиболее полезны организаторам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ценность блока зависит не только от объема, но и от того, помогает ли он быстро принять организационное решение.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важны сведения, влияющие на безопасность и связь; данные об интересах полезны для распределения по группам и занятиям.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практики обработки заявок молодежных программ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Грамотная анкета — первый шаг к успешному участию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 заполненная английская анкета демонстрирует языковую подготовку, внимательность и ответственность. Для десятиклассника это не просто формальность, а практический навык, который помогает пройти отбор и избежать лишних исправлений.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2026-05-31T16:06:54Z</dcterms:created>
  <dcterms:modified xsi:type="dcterms:W3CDTF">2026-05-31T16:06:54Z</dcterms:modified>
</cp:coreProperties>
</file>