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Папоротники: значение и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растения, важные для экосистемы, со сложным строением и разнообразием.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возникли около 400 миллионов лет назад, задолго до цветковых растений. Их ископаемые формы способствовали образованию каменного угля в карбоне. Эти растения успешно пережили климатические изменения и сохранили древние признаки.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происхождение папоротников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папоротника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состоит из главного и придаточных корней, а стебель, корневище, обычно находится под землёй. Это позволяет растению питаться и размножаться.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и спорангии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— крупные, расположенные спирально листья. На их нижней стороне есть спорангии с многочисленными спорами, видимые в виде бурых точек или линий у некоторых видов.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предпочитают тенистые, влажные леса, где развиваются густые заросли и сохраняется микроклимат, благоприятный для роста.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встретить на всех континентах, кроме Антарктиды, адаптированных к разным климатическим зонам и условиям.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 болота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привыкли к жизни в воде или на болотистых почвах, где конкуренция меньше, а влажность высокая.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регионы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папоротников приспособлен к сухим местам благодаря специальным особенностям листвы и корней, позволяющим сохранять влагу.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папоротников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Пальма первенства в разнообразии принадлежит тропическим регионам с их влажным климатом с постоянной температурой.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континенты доминируют по числу видов, в то время как умеренные регионы имеют ограниченное видовое разнообразие.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Мировой гербарий растений,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папоротников по континентам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гамет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образует мужские и женские половые клетки — антеридии и архегонии для оплодотворения.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растение образует споры, которые созревают в специальных органах — спорангиях на нижней стороне вайи.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попадают во влажную среду, прорастают в малые растения — гаметофиты, часто незаметные на глаз.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спорофита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гамет развивается новое растение-спорофит, которое позже начнёт вырабатывать собственные споры.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фаз спорофита и гаметофита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семян и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не имеют цветов и семян, что отличает их от многих других растений. Они размножаются с помощью спор, которые созревают в спорангиях на нижней стороне листьев.
</a:t>
            </a:r>
            <a:endParaRPr lang="en-US" sz="181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Рассеивание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споры легко распространяются ветром. Попадая в подходящую влажную среду, они прорастают в зелёный заросток — гаметофит, который является половым поколением.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 гаметофита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образует мужские и женские половые органы. Оплодотворение возможно только при наличии воды, что обеспечивает развитие нового спорофита и продолжение цикла.
</a:t>
            </a:r>
            <a:endParaRPr lang="en-US" sz="17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папоротников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и гигантские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варьируются от мелких видов, невидимых без микроскопа, до древовидных форм высотой до 25 метров в тропиках.
</a:t>
            </a:r>
            <a:endParaRPr lang="en-US" sz="1230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декоративные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Нефролепис широко культивируется как комнатное растение благодаря красивой листве и способности очищать воздух, украшая интерьеры домов и офисов.
</a:t>
            </a:r>
            <a:endParaRPr lang="en-US" sz="1229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Сальвиния — водный папоротник, плавающий по поверхности водоёмов, образует ковры и фильтрует воду, снижая содержание лишних минералов.
</a:t>
            </a:r>
            <a:endParaRPr lang="en-US" sz="1369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виды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и страусник — высокие виды папоротников, обитающие в лесах умеренной зоны, важны для природных экосистем и декоративного озеленения.
</a:t>
            </a:r>
            <a:endParaRPr lang="en-US" sz="11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папоротников в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 растёт в елово-смешанных лесах, устойчив к низкой освещённости и холодам средней полосы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образует плотные заросли на опушках и полянах, его молодые лепестки используют в народной кухне как съедобный продукт.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 украшает парковые зоны и сады, предпочитая тенистые увлажнённые места, широко применяется в декоративном озеленении.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папоротников: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данные о различных видах папоротников, их размерах, средах обитания и уникальных свойствах. Это показывает адаптацию растений к разным условиям окружающей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смогли адаптироваться к различным средам, от водной до лесной, проявляя уникальные черты, важные для их выживания и использования человеком.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ботанике и фитогеографии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как часть экосистемы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активно удерживают влагу в почве и способствуют снижению эрозии, что важно для стабильности лесных экосистем и сохранения плодородия.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густые заросли, папоротники формируют микроклимат под пологом леса и служат пищей и местом обитания для множества мелких животных и насекомых.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папоротников используются в кулинарии — молодые побеги орляка и страусника входят в традиционные блюда народов Дальнего Востока.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отвар корней щитовника применяют для лечения различных заболеваний, демонстрируя лечебные свойства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помогают очищать воду в аквариумах и прудах, поглощая излишки питательных веществ и улучшая качество воды.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Пышная зелёная листва папоротников широко используется для декоративного оформления интерьеров, садов и парков благодаря своей привлекательности.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человек: хозяйственное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культуре и мифах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символизировал магию и тайны в культурах славян и соседних народов, связан с мифами и обрядами.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Купала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на праздник Ивана Купалы папоротник цветёт единственный раз и приносит счастье тем, кто найдёт его цветок.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легенды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ассоциировался с защитой и удачей, упоминался в пословицах и преданиях, передаваемых из поколения в поколение.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папоротника украшали гербы, вышивки и посуду, подчёркивая его особую роль в культуре и верованиях.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155" y="4132885"/>
            <a:ext cx="10715700" cy="19987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38375" y="220875"/>
            <a:ext cx="11232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папоротников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643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Эпифитные виды и защита от 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 растут на деревьях, получая влагу из воздуха и не нуждаясь в почве. Вайи покрыты восковым налётом, уменьшающим испарение и сохраняя влагу в жарких условиях.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6421875" y="1461050"/>
            <a:ext cx="5260200" cy="21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и особенности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Сальвиния и азолла встречаются на водной поверхности, образуя плотные плавающие ковры, которые эффективно поглощают избыточные минеральные вещества из воды, улучшая её качество.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 достигают высоты, сравнимой с пальмами, в то время как комнатные виды остаются компактными и удобными для домашнего выращивания.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папоротников отражает широкий спектр адаптаций к различным условиям среды, от декоративных комнатных растений до гигантов тропиков.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и данные натурных наблюдений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папоротников: сравнение по видам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используют папоротники для мониторинга радиационного фона и других факторов загрязнения, благодаря их способности аккумулировать вредные вещества.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чувствительны к загрязнению воздуха, реагируя изменением окраски и общего состояния, что помогает выявлять ухудшение экологической обстановки.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численности папоротников в конкретных местах нередко сигнализирует о присутствии тяжёлых металлов или кислотных дождей в почве и атмосфере.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как индикаторы состояния среды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качестве комнатных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папоротники, такие как нефролепис и адиантум, широко применяются для озеленения помещений благодаря своей неприхотливости и способности очищать воздух.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хорошо растут в тенистых условиях, создавая комфортную атмосферу и украшая интерьер плотной зелёной листвой, что делает их популярными в офисах и школах.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гиганты встречаются в Австралии и Океании, где древовидные формы достигают высоты до 25 метров.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 могут жить более ста лет, достигая значительных размеров в своих естественных условиях.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нет цветущих папоротников, однако миф о «цветке папоротника» прочно вошёл в народные легенды и праздники.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одни из самых древних растений, сохранившихся практически без изменений с девонского периода.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папоротниках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папоротников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играют ключевую роль в экосистемах, обладают уникальными адаптациями и важны для науки, культуры и экологического воспитания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2026-05-08T08:41:44Z</dcterms:created>
  <dcterms:modified xsi:type="dcterms:W3CDTF">2026-05-08T08:41:44Z</dcterms:modified>
</cp:coreProperties>
</file>