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время ярких перемен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дарит природе новые краски и тихую красоту.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книгах и рассказах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становится героиней стихов и сказок. Она учит замечать, как меняется небо, как шуршат листья и как можно красиво описать обычную прогулку.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деревья осенью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 ветках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зелёный цвет постепенно уступает место жёлтому, оранжевому и красному. Деревья будто надевают яркие наряды, и каждая ветка становится особенно заметной.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листья опадают на землю и покрывают дорожки мягким ковром. Так деревья готовятся к зимнему отдыху, словно набираются сил до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осенняя погода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ещё бывают тёплыми, особенно в начале месяца. Но по утрам уже чувствуется прохлада, а солнце светит не так долго, как летом.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осени воздух заметно холодеет. Вечером темнеет раньше, и уже чаще хочется надеть тёплую куртку и поскорее вернуться домой.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переменчивой: то светло и сухо, то вдруг начинается дождь. На дорожках появляются лужи, а небо часто бывает серым.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дарит осень людям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полный спелых яблок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ветки яблонь и груш клонятся от плодов. Корзины быстро наполняются, а воздух пахнет сладко и свежо. Такие дары осени особенно радуют после летнего солнца.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находки для корзинки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заметить грибы, орехи, жёлуди и яркую рябину. Если смотреть внимательно, осень сама подсказывает, где искать свои маленькие находки. Главное — собирать только то, что хорошо знаешь.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Щедрые грядки на огороде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из земли вытаскивают морковь, свёклу, картофель и капусту. Овощи выглядят как маленькие сокровища, которые природа спрятала до нужного дня. Из них потом готовят вкусные блюда на зиму.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запасает корм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орехи и другие запасы в укромных местах. Потом зимой она сможет быстро найти еду, даже если вокруг будет снег.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готовится к спячке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осенью ест больше обычного и готовит себе удобное логово. Зимой он будет спать и почти не выходить из берлоги.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ищет укрытие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подыскивает тихое и тёплое место для сна. Там он сможет спокойно переждать холодные месяцы, не выходя наружу.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становится теплее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меняется шерсть: она становится гуще и теплее. Это помогает им лучше сохранять тепло в холодную погоду.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животные перед холодами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улетают на юг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жизни перелётных птиц осенью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похож на большую разноцветную комнату природы. Под ногами шуршат листья, между деревьями видны грибы и яркая рябина, а воздух становится прохладным и очень свежим.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заметно тише, потому что многие птицы уже улетели, а насекомых стало меньше. Здесь интересно наблюдать, но важно идти осторожно и не трогать незнакомые находки.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осенью становится особенным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дворники собирают листья, а дорожки после дождя блестят, как зеркало. Осень сразу видно по мокрому асфальту и ранним сумеркам.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достают плащи, куртки и зонты, потому что погода может измениться очень быстро. Утром ещё прохладно, днём чуть теплее, а к вечеру снова хочется утеплиться.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 становятся пёстрыми и нарядными. Даже обычная прогулка кажется маленьким приключением, если под ногами шуршит листва и в воздухе пахнет дождём.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учебный год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осенние тексты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рассказы и стихи об осени, обсуждают их и учатся красиво выражать свои мысли. Это очень полезно и совсем не скучно.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снова приходят в класс после летних каникул. Они встречают учителя, одноклассников и новый учебный год с букетами и улыбками.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появляются учебники, тетради и пеналы. Дети вспоминают школьные правила и постепенно входят в рабочий ритм.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ребята узнают что-то новое каждый день. Осень помогает учиться внимательно, спокойно и без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сухую погоду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дождевик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хмурится и моросит дождь, пригодятся плащ и резиновые сапоги. Они сохраняют ноги сухими и делают прогулку намного приятнее.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 для прогулки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осенний день удобно надеть куртку, кофту и закрытую обувь. Такая одежда не мешает играть и помогает не замёрзнуть на ветру.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шаг за шагом подводит природу к зиме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свет, воздух, растения, животные и птицы в течение осени.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осень меняется по месяцам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992735" y="1030030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ранняя осень. Дни ещё бывают тёплыми, листья только начинают менять цвет, а природа словно не спешит прощаться с летом.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92735" y="2096355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золотая осень. Деревья становятся особенно нарядными, а парки и леса похожи на большой разноцветный ковёр.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92735" y="3162680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поздняя осень. Становится холоднее, ветер дует чаще, а по утрам уже могут появляться первые заморозки.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народных наблюдениях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Люди внимательно смотрели на рябину, облака и листья. Такие приметы помогали им догадываться, какой будет зима, и заранее готовиться к холодам.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листья долго держались на деревьях, ждали мягкую погоду. А когда рябины было много, говорили, что зима может прийти морозная и снежная.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безопасно осенью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Вечером темнеет рано, и улицы становятся менее заметными. Лучше гулять с взрослым или возвращаться домой до наступления сумерек.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стоит бегать по глубоким лужам: можно промочить обувь, испортить одежду и незаметно угодить в яму.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мокрых листьях легко поскользнуться, поэтому на дорожке нужно идти спокойно и смотреть под ноги, особенно после дождя.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Незнакомые грибы и ягоды трогать нельзя. Красивый вид не всегда означает безопасность, и это важно помнить даже на короткой прогулке.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глазами художников и поэтов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парк после дождя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ставит мольберт у дорожки и смотрит, как мокрые листья блестят на солнце. Золотые деревья отражаются в лужах, а серое небо делает краски ещё ярче. Картина получается тихой и очень тёплой.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шорохе листьев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выходит на прогулку и слушает, как под ногами шуршит листва. Капли дождя стучат по крыше, а ветер осторожно качает ветки. Из таких простых звуков рождаются спокойные и красивые строки.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897" y="1553921"/>
            <a:ext cx="2835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9581" y="1553921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86321"/>
            <a:ext cx="324000" cy="25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30961"/>
            <a:ext cx="324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на прогулке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деревья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Клёны, берёзы и липы меняют цвет первыми. Их листва становится жёлтой и оранжевой, будто дерево надело праздничный наряд для осенней прогулки.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Гроздья рябины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ягоды рябины заметны издалека. Они украшают дворы и парки, а ещё помогают птицам найти корм в прохладные дни.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небо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небо часто кажется серым и низким. Облака плывут медленно, и от этого весь день выглядит немного задумчивым и спокойным.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асфальт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дорожки темнеют и блестят, как зеркало. В лужах отражаются дома, деревья и фонари, и обычный двор становится интереснее.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листья тихо шуршат и переворачиваются от ветра. Этот звук сразу напоминает: пришла осень, а значит, прогулка будет особенно любопытной.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праздники и события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школах начинается учебный год, поэтому особенно заметен День знаний. Потом проходят классные праздники, концерты и небольшие выставки, где дети показывают свои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мастерят аппликации из листьев, шишек, желудей и каштанов. Такие поделки помогают лучше узнать природу и превращают обычный осенний день в весёлое творчество.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важна для природы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Осень даёт растениям время спокойно завершить рост и сбросить листья. Так деревьям легче пережить холод и весеннее обновление.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Животные успевают сделать запасы, найти тёплые укрытия и подготовиться к зиме. Это помогает им сохранить силы, когда корма станет меньше.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Люди собирают урожай и благодарят природу за плоды лета. Осень как будто подводит итог тёплому времени года и готовит новый круг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красивая пора наблюдений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яркие листья, свежий воздух, урожай и тихую подготовку к зиме. Она учит замечать изменения вокруг и видеть красоту даже в обычном дожде.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2026-05-24T01:52:05Z</dcterms:created>
  <dcterms:modified xsi:type="dcterms:W3CDTF">2026-05-24T01:52:05Z</dcterms:modified>
</cp:coreProperties>
</file>