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пассивного залога в английском языке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выделяет действие над подлежащим и часто не указывает исполнителя.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пассивного залога в английском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используется с эпохи средневековой литературы. Он позволяет подчеркнуть действие, не акцентируя внимание на его исполнителе, что характерно для новостных текстов, официальных документов и научных работ.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пассивного залога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предложение строится по формуле: подлежащее + глагол to be в нужном времени + причастие прошедшего времени (V3).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акцент делается на том, что действие совершено над подлежащим, а не на том, кто его выполняет.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«The book is read» показывает, что книга подвергается действию чтения, без указания читателя.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пассивного залога в основных временах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построения пассивных форм в трёх главных временах показывает вариации глагола to be и постоянство формы причастия.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меняется в зависимости от времени, а причастие прошедшего времени остаётся неизменным.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справочники по английскому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активным и пассивным залогом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залог подчёркивает исполнителя действия. Например, «The cat eats the fish» указывает на кота как деятеля.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пассивном залоге внимание переносится на объект действия: «The fish is eaten by the cat». Объект становится подлежащим, а исполнитель часто опускается.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пассивный залог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используют, когда неважно или неизвестно, кто совершил действие, например, в отчётах о происшествиях.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научных статьях пассив служит для объективного изложения фактов без указания конкретных лиц.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 и руководства часто строятся на пассивных конструкциях для акцента на процессе, а не на исполнителе.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разговорной речи пассив применяется редко, так как упрощает коммуникацию и делает речь естественнее.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пассивного залога в разных текстах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пассив используется почти в половине случаев, подчёркивая значимость результатов.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реже применяется в разговорной речи, что отражает его более формальный характер.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 текстов,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с модальными глаголами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пассивных предложениях с модальными глаголами структура: модальный глагол + be + причастие прошедшего времени. Например, «The homework must be done».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модального глагола всегда следует «be», а затем причастие, что важно для правильного построения предложения и передачи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и объекты в предложении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активном предложении два объекта, пассив можно образовать, делая подлежащим либо прямой, либо косвенной объект.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того, какой объект хотят выделить: получателя действия или предмет действия.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«The teacher gave the students a test» становится «The students were given a test» или «A test was given to the students».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by для обозначения исполнителя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предлога by в пассиве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обозначения исполнителя действия в пассивном залоге используется предлог by. Например, «The cake was made by Anna» показывает, кто совершил действие.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обязательно указывать исполнителя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исполнителя через by необходимо, когда его личность важна для смысла или акцента в предложении, иначе обычно опускается.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глаголы, такие как cry, sleep, arrive, не могут использоваться в пассивном залоге, так как у них отсутствует прямое дополнение.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непереходных глаголов, с которыми нельзя образовать пассив, равно нулю.
</a:t>
            </a:r>
            <a:endParaRPr lang="en-US" sz="156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справочник английского языка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542307"/>
            <a:ext cx="4814700" cy="31366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глаголы в пассиве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образование причастий прошедшего времени у правильных и неправильных глаголов с примерами в пассивном залоге.
</a:t>
            </a:r>
            <a:endParaRPr lang="en-US" sz="1559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 причастия важно для правильного построения пассивных предложений.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английской грамматики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образовании пассива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ошибка — пропуск вспомогательного глагола to be, что делает предложение грамматически неверным, например, "The cake eaten" вместо "The cake is eaten".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встречается неправильное использование причастия прошедшего времени, например, "is wrote" вместо "is written", а также попытки сделать пассив с непереходными глаголами.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пассивного предложения
</a:t>
            </a:r>
            <a:endParaRPr lang="en-US" sz="247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грамматически правильного пассивного предложения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вопросах и отрицательных предложениях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вопросительных предложениях глагол to be ставится перед подлежащим: "Is the cake eaten?" — так задаётся вопрос о состоянии или действии.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позволяет сохранять ясность и формальность речи даже при изменении предложения на вопрос или отрицание.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отрицания в пассиве строятся с теми же временными формами глагола to be, которые соответствуют выбранному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предложениях после to be добавляется частица not: "The cake is not eaten," что сохраняет структуру пассивного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Безличный пассив и конструкции с it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"it" используются для выражения общих мнений или предположений, например, "It is said" или "It is believed."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позволяют сообщать информацию без указания конкретного источника или исполнителя действия.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научных текстах и официальных сообщениях, где важно подчеркнуть объективность и непричастность говорящего.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активных предложений в пассивные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примеры преобразования активных предложений в пассивные, меняя акцент с субъекта на объект действия.
</a:t>
            </a:r>
            <a:endParaRPr lang="en-US" sz="1589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помогает сфокусироваться на результате действия, а не на его исполнителе.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пособие по английской грамматике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пассивного залога в английской речи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и объективность текста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позволяет сделать текст более официальным и нейтральным. В новостях и научных статьях пассив помогает сосредоточиться на фактах, а не на действующих лицах, повышая достоверность сообщения.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информации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облегчает разделение и упорядочивание информации, позволяя выделить важные детали процесса или результата. В инструкциях и деловых документах это помогает избежать излишней персонализации.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пассива в устной речи ограничено, тогда как в научных и деловых документах он встречается очень часто.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форма встречается лишь в десяти процентах разговорной речи, но значительно чаще употребляется в письменных и официальных текстах.
</a:t>
            </a:r>
            <a:endParaRPr lang="en-US" sz="1394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по английской речи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мастерство пассивного залога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пассивного залога расширяет навыки общения на английском, делая речь более точной и формальной, особенно в научных и официальных контекстах.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2026-05-07T16:47:37Z</dcterms:created>
  <dcterms:modified xsi:type="dcterms:W3CDTF">2026-05-07T16:47:37Z</dcterms:modified>
</cp:coreProperties>
</file>